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310854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smtClean="0">
                <a:solidFill>
                  <a:schemeClr val="bg1"/>
                </a:solidFill>
              </a:rPr>
              <a:t>360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Tégy foglyoddá Uram,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akkor szabad leszek.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Késztess megadnom önmagam,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Győzelmet úgy veszek.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küzdve küszködöm,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Akkor leroskadok,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De ha karod lesz börtönöm,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Akkor erős vagyok.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360/1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Szívem gyáván remeg,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úgy hajlik, mint a nád,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Amíg benned nem lelte meg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Parancsoló Urát.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Míg láncra nem vered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Oly ingatag, sivár,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Szerelmeddel kötözve meg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Erős, mint sziklavár.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360/2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Lelkem mindjárt alél,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Nincs benne tűz, se hit,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Míg égi tűz nem száll belé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szolgálni nem tanít.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Vezetni úgy tudok,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Szentlelked vezet,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Zászlóm fennen csak úgy lobog,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fúj leheleted.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360/3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Majd úgy uralkodik,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nyer lelkem égi trónt,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néked hódol a porig,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mindenről lemond.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Vész és vihar között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Úgy áll végig híven,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kebleden jól kikötött,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mindvégig ott pihen.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360/4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159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34</cp:revision>
  <dcterms:created xsi:type="dcterms:W3CDTF">2014-11-20T22:39:56Z</dcterms:created>
  <dcterms:modified xsi:type="dcterms:W3CDTF">2015-10-02T14:27:34Z</dcterms:modified>
</cp:coreProperties>
</file>