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4" r:id="rId4"/>
    <p:sldId id="265" r:id="rId5"/>
    <p:sldId id="266" r:id="rId6"/>
    <p:sldId id="263" r:id="rId7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71CD-06E2-4482-9F03-2F1249A7EABD}" type="datetimeFigureOut">
              <a:rPr lang="hu-HU" smtClean="0"/>
              <a:pPr/>
              <a:t>2017.01.21.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D257-C497-4812-90C6-999DC7C79A7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71CD-06E2-4482-9F03-2F1249A7EABD}" type="datetimeFigureOut">
              <a:rPr lang="hu-HU" smtClean="0"/>
              <a:pPr/>
              <a:t>2017.01.21.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D257-C497-4812-90C6-999DC7C79A7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71CD-06E2-4482-9F03-2F1249A7EABD}" type="datetimeFigureOut">
              <a:rPr lang="hu-HU" smtClean="0"/>
              <a:pPr/>
              <a:t>2017.01.21.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D257-C497-4812-90C6-999DC7C79A7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71CD-06E2-4482-9F03-2F1249A7EABD}" type="datetimeFigureOut">
              <a:rPr lang="hu-HU" smtClean="0"/>
              <a:pPr/>
              <a:t>2017.01.21.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D257-C497-4812-90C6-999DC7C79A7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71CD-06E2-4482-9F03-2F1249A7EABD}" type="datetimeFigureOut">
              <a:rPr lang="hu-HU" smtClean="0"/>
              <a:pPr/>
              <a:t>2017.01.21.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D257-C497-4812-90C6-999DC7C79A7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71CD-06E2-4482-9F03-2F1249A7EABD}" type="datetimeFigureOut">
              <a:rPr lang="hu-HU" smtClean="0"/>
              <a:pPr/>
              <a:t>2017.01.21.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D257-C497-4812-90C6-999DC7C79A7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71CD-06E2-4482-9F03-2F1249A7EABD}" type="datetimeFigureOut">
              <a:rPr lang="hu-HU" smtClean="0"/>
              <a:pPr/>
              <a:t>2017.01.21.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D257-C497-4812-90C6-999DC7C79A7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71CD-06E2-4482-9F03-2F1249A7EABD}" type="datetimeFigureOut">
              <a:rPr lang="hu-HU" smtClean="0"/>
              <a:pPr/>
              <a:t>2017.01.21.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D257-C497-4812-90C6-999DC7C79A7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71CD-06E2-4482-9F03-2F1249A7EABD}" type="datetimeFigureOut">
              <a:rPr lang="hu-HU" smtClean="0"/>
              <a:pPr/>
              <a:t>2017.01.21.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D257-C497-4812-90C6-999DC7C79A7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71CD-06E2-4482-9F03-2F1249A7EABD}" type="datetimeFigureOut">
              <a:rPr lang="hu-HU" smtClean="0"/>
              <a:pPr/>
              <a:t>2017.01.21.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D257-C497-4812-90C6-999DC7C79A7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71CD-06E2-4482-9F03-2F1249A7EABD}" type="datetimeFigureOut">
              <a:rPr lang="hu-HU" smtClean="0"/>
              <a:pPr/>
              <a:t>2017.01.21.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D257-C497-4812-90C6-999DC7C79A7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C471CD-06E2-4482-9F03-2F1249A7EABD}" type="datetimeFigureOut">
              <a:rPr lang="hu-HU" smtClean="0"/>
              <a:pPr/>
              <a:t>2017.01.21.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14D257-C497-4812-90C6-999DC7C79A74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églalap 3"/>
          <p:cNvSpPr/>
          <p:nvPr/>
        </p:nvSpPr>
        <p:spPr>
          <a:xfrm>
            <a:off x="2999730" y="108000"/>
            <a:ext cx="3108544" cy="240065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hu-HU" sz="15000" b="1" dirty="0" smtClean="0">
                <a:solidFill>
                  <a:schemeClr val="bg1"/>
                </a:solidFill>
              </a:rPr>
              <a:t>355</a:t>
            </a:r>
            <a:endParaRPr lang="hu-HU" sz="15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108000" y="108000"/>
            <a:ext cx="8892000" cy="66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80000" tIns="36000" rIns="180000" bIns="36000">
            <a:noAutofit/>
          </a:bodyPr>
          <a:lstStyle/>
          <a:p>
            <a:r>
              <a:rPr lang="hu-HU" sz="4400" b="1" dirty="0">
                <a:solidFill>
                  <a:schemeClr val="bg1"/>
                </a:solidFill>
                <a:cs typeface="Arial" pitchFamily="34" charset="0"/>
              </a:rPr>
              <a:t>Óh , hadd szeresselek</a:t>
            </a:r>
          </a:p>
          <a:p>
            <a:r>
              <a:rPr lang="hu-HU" sz="4400" b="1" dirty="0">
                <a:solidFill>
                  <a:schemeClr val="bg1"/>
                </a:solidFill>
                <a:cs typeface="Arial" pitchFamily="34" charset="0"/>
              </a:rPr>
              <a:t>Hűn s igazán!</a:t>
            </a:r>
          </a:p>
          <a:p>
            <a:r>
              <a:rPr lang="hu-HU" sz="4400" b="1" dirty="0">
                <a:solidFill>
                  <a:schemeClr val="bg1"/>
                </a:solidFill>
                <a:cs typeface="Arial" pitchFamily="34" charset="0"/>
              </a:rPr>
              <a:t>Ím, így esdekelek</a:t>
            </a:r>
          </a:p>
          <a:p>
            <a:r>
              <a:rPr lang="hu-HU" sz="4400" b="1" dirty="0">
                <a:solidFill>
                  <a:schemeClr val="bg1"/>
                </a:solidFill>
                <a:cs typeface="Arial" pitchFamily="34" charset="0"/>
              </a:rPr>
              <a:t>Későn, korán.</a:t>
            </a:r>
          </a:p>
          <a:p>
            <a:r>
              <a:rPr lang="hu-HU" sz="4400" b="1" dirty="0">
                <a:solidFill>
                  <a:schemeClr val="bg1"/>
                </a:solidFill>
                <a:cs typeface="Arial" pitchFamily="34" charset="0"/>
              </a:rPr>
              <a:t>Segíts, ó, Jézusom,</a:t>
            </a:r>
          </a:p>
          <a:p>
            <a:r>
              <a:rPr lang="hu-HU" sz="4400" b="1" dirty="0">
                <a:solidFill>
                  <a:schemeClr val="bg1"/>
                </a:solidFill>
                <a:cs typeface="Arial" pitchFamily="34" charset="0"/>
              </a:rPr>
              <a:t>Hogy én Téged nagyon</a:t>
            </a:r>
          </a:p>
          <a:p>
            <a:r>
              <a:rPr lang="hu-HU" sz="4400" b="1" dirty="0">
                <a:solidFill>
                  <a:schemeClr val="bg1"/>
                </a:solidFill>
                <a:cs typeface="Arial" pitchFamily="34" charset="0"/>
              </a:rPr>
              <a:t>S mindig jobban szeresselek!</a:t>
            </a:r>
          </a:p>
        </p:txBody>
      </p:sp>
      <p:sp>
        <p:nvSpPr>
          <p:cNvPr id="3" name="Szövegdoboz 2"/>
          <p:cNvSpPr txBox="1"/>
          <p:nvPr/>
        </p:nvSpPr>
        <p:spPr>
          <a:xfrm>
            <a:off x="0" y="633478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800" dirty="0" smtClean="0">
                <a:solidFill>
                  <a:srgbClr val="FFFF00"/>
                </a:solidFill>
                <a:latin typeface="+mj-lt"/>
              </a:rPr>
              <a:t>Dicséretek  </a:t>
            </a:r>
            <a:r>
              <a:rPr lang="hu-HU" sz="2800" dirty="0" smtClean="0">
                <a:solidFill>
                  <a:srgbClr val="FFFF00"/>
                </a:solidFill>
                <a:latin typeface="+mj-lt"/>
              </a:rPr>
              <a:t>355/1</a:t>
            </a:r>
            <a:endParaRPr lang="hu-HU" sz="2800" dirty="0">
              <a:solidFill>
                <a:srgbClr val="FFFF00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108000" y="108000"/>
            <a:ext cx="8892000" cy="66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80000" tIns="36000" rIns="180000" bIns="36000">
            <a:noAutofit/>
          </a:bodyPr>
          <a:lstStyle/>
          <a:p>
            <a:r>
              <a:rPr lang="hu-HU" sz="4400" b="1" dirty="0">
                <a:solidFill>
                  <a:schemeClr val="bg1"/>
                </a:solidFill>
                <a:cs typeface="Arial" pitchFamily="34" charset="0"/>
              </a:rPr>
              <a:t>Máshol kerestem én</a:t>
            </a:r>
          </a:p>
          <a:p>
            <a:r>
              <a:rPr lang="hu-HU" sz="4400" b="1" dirty="0">
                <a:solidFill>
                  <a:schemeClr val="bg1"/>
                </a:solidFill>
                <a:cs typeface="Arial" pitchFamily="34" charset="0"/>
              </a:rPr>
              <a:t>Boldogságom,</a:t>
            </a:r>
          </a:p>
          <a:p>
            <a:r>
              <a:rPr lang="hu-HU" sz="4400" b="1" dirty="0">
                <a:solidFill>
                  <a:schemeClr val="bg1"/>
                </a:solidFill>
                <a:cs typeface="Arial" pitchFamily="34" charset="0"/>
              </a:rPr>
              <a:t>S ím, te nyújtod felém</a:t>
            </a:r>
          </a:p>
          <a:p>
            <a:r>
              <a:rPr lang="hu-HU" sz="4400" b="1" dirty="0">
                <a:solidFill>
                  <a:schemeClr val="bg1"/>
                </a:solidFill>
                <a:cs typeface="Arial" pitchFamily="34" charset="0"/>
              </a:rPr>
              <a:t>Mennyországom.</a:t>
            </a:r>
          </a:p>
          <a:p>
            <a:r>
              <a:rPr lang="hu-HU" sz="4400" b="1" dirty="0">
                <a:solidFill>
                  <a:schemeClr val="bg1"/>
                </a:solidFill>
                <a:cs typeface="Arial" pitchFamily="34" charset="0"/>
              </a:rPr>
              <a:t>Segíts, hogy Tégedet,</a:t>
            </a:r>
          </a:p>
          <a:p>
            <a:r>
              <a:rPr lang="hu-HU" sz="4400" b="1" dirty="0">
                <a:solidFill>
                  <a:schemeClr val="bg1"/>
                </a:solidFill>
                <a:cs typeface="Arial" pitchFamily="34" charset="0"/>
              </a:rPr>
              <a:t>Átadva szívemet,</a:t>
            </a:r>
          </a:p>
          <a:p>
            <a:r>
              <a:rPr lang="hu-HU" sz="4400" b="1" dirty="0">
                <a:solidFill>
                  <a:schemeClr val="bg1"/>
                </a:solidFill>
                <a:cs typeface="Arial" pitchFamily="34" charset="0"/>
              </a:rPr>
              <a:t>Mindig jobban szeresselek!</a:t>
            </a:r>
          </a:p>
        </p:txBody>
      </p:sp>
      <p:sp>
        <p:nvSpPr>
          <p:cNvPr id="3" name="Szövegdoboz 2"/>
          <p:cNvSpPr txBox="1"/>
          <p:nvPr/>
        </p:nvSpPr>
        <p:spPr>
          <a:xfrm>
            <a:off x="0" y="633478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800" dirty="0" smtClean="0">
                <a:solidFill>
                  <a:srgbClr val="FFFF00"/>
                </a:solidFill>
                <a:latin typeface="+mj-lt"/>
              </a:rPr>
              <a:t>Dicséretek  </a:t>
            </a:r>
            <a:r>
              <a:rPr lang="hu-HU" sz="2800" dirty="0" smtClean="0">
                <a:solidFill>
                  <a:srgbClr val="FFFF00"/>
                </a:solidFill>
                <a:latin typeface="+mj-lt"/>
              </a:rPr>
              <a:t>355/2</a:t>
            </a:r>
            <a:endParaRPr lang="hu-HU" sz="2800" dirty="0">
              <a:solidFill>
                <a:srgbClr val="FFFF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230507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108000" y="108000"/>
            <a:ext cx="8892000" cy="66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80000" tIns="36000" rIns="180000" bIns="36000">
            <a:noAutofit/>
          </a:bodyPr>
          <a:lstStyle/>
          <a:p>
            <a:r>
              <a:rPr lang="hu-HU" sz="4400" b="1" dirty="0">
                <a:solidFill>
                  <a:schemeClr val="bg1"/>
                </a:solidFill>
                <a:cs typeface="Arial" pitchFamily="34" charset="0"/>
              </a:rPr>
              <a:t>És hogyha baj, nyomor</a:t>
            </a:r>
          </a:p>
          <a:p>
            <a:r>
              <a:rPr lang="hu-HU" sz="4400" b="1" dirty="0">
                <a:solidFill>
                  <a:schemeClr val="bg1"/>
                </a:solidFill>
                <a:cs typeface="Arial" pitchFamily="34" charset="0"/>
              </a:rPr>
              <a:t>Vesz is körül,</a:t>
            </a:r>
          </a:p>
          <a:p>
            <a:r>
              <a:rPr lang="hu-HU" sz="4400" b="1" dirty="0">
                <a:solidFill>
                  <a:schemeClr val="bg1"/>
                </a:solidFill>
                <a:cs typeface="Arial" pitchFamily="34" charset="0"/>
              </a:rPr>
              <a:t>A Sátán tőrbe csal</a:t>
            </a:r>
          </a:p>
          <a:p>
            <a:r>
              <a:rPr lang="hu-HU" sz="4400" b="1" dirty="0">
                <a:solidFill>
                  <a:schemeClr val="bg1"/>
                </a:solidFill>
                <a:cs typeface="Arial" pitchFamily="34" charset="0"/>
              </a:rPr>
              <a:t>S titkon örül,</a:t>
            </a:r>
          </a:p>
          <a:p>
            <a:r>
              <a:rPr lang="hu-HU" sz="4400" b="1" dirty="0">
                <a:solidFill>
                  <a:schemeClr val="bg1"/>
                </a:solidFill>
                <a:cs typeface="Arial" pitchFamily="34" charset="0"/>
              </a:rPr>
              <a:t>Te őrizd szívemet,</a:t>
            </a:r>
          </a:p>
          <a:p>
            <a:r>
              <a:rPr lang="hu-HU" sz="4400" b="1" dirty="0">
                <a:solidFill>
                  <a:schemeClr val="bg1"/>
                </a:solidFill>
                <a:cs typeface="Arial" pitchFamily="34" charset="0"/>
              </a:rPr>
              <a:t>Hogy én csak Tégedet,</a:t>
            </a:r>
          </a:p>
          <a:p>
            <a:r>
              <a:rPr lang="hu-HU" sz="4400" b="1" dirty="0">
                <a:solidFill>
                  <a:schemeClr val="bg1"/>
                </a:solidFill>
                <a:cs typeface="Arial" pitchFamily="34" charset="0"/>
              </a:rPr>
              <a:t>Csakis Téged szeresselek!</a:t>
            </a:r>
          </a:p>
        </p:txBody>
      </p:sp>
      <p:sp>
        <p:nvSpPr>
          <p:cNvPr id="3" name="Szövegdoboz 2"/>
          <p:cNvSpPr txBox="1"/>
          <p:nvPr/>
        </p:nvSpPr>
        <p:spPr>
          <a:xfrm>
            <a:off x="0" y="633478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800" dirty="0" smtClean="0">
                <a:solidFill>
                  <a:srgbClr val="FFFF00"/>
                </a:solidFill>
                <a:latin typeface="+mj-lt"/>
              </a:rPr>
              <a:t>Dicséretek  </a:t>
            </a:r>
            <a:r>
              <a:rPr lang="hu-HU" sz="2800" dirty="0" smtClean="0">
                <a:solidFill>
                  <a:srgbClr val="FFFF00"/>
                </a:solidFill>
                <a:latin typeface="+mj-lt"/>
              </a:rPr>
              <a:t>355/3</a:t>
            </a:r>
            <a:endParaRPr lang="hu-HU" sz="2800" dirty="0">
              <a:solidFill>
                <a:srgbClr val="FFFF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550449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108000" y="108000"/>
            <a:ext cx="8892000" cy="66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80000" tIns="36000" rIns="180000" bIns="36000">
            <a:noAutofit/>
          </a:bodyPr>
          <a:lstStyle/>
          <a:p>
            <a:r>
              <a:rPr lang="hu-HU" sz="4400" b="1" dirty="0">
                <a:solidFill>
                  <a:schemeClr val="bg1"/>
                </a:solidFill>
                <a:cs typeface="Arial" pitchFamily="34" charset="0"/>
              </a:rPr>
              <a:t>S ha egyszer pályámat,</a:t>
            </a:r>
          </a:p>
          <a:p>
            <a:r>
              <a:rPr lang="hu-HU" sz="4400" b="1" dirty="0">
                <a:solidFill>
                  <a:schemeClr val="bg1"/>
                </a:solidFill>
                <a:cs typeface="Arial" pitchFamily="34" charset="0"/>
              </a:rPr>
              <a:t>Bevégzem én.</a:t>
            </a:r>
          </a:p>
          <a:p>
            <a:r>
              <a:rPr lang="hu-HU" sz="4400" b="1" dirty="0">
                <a:solidFill>
                  <a:schemeClr val="bg1"/>
                </a:solidFill>
                <a:cs typeface="Arial" pitchFamily="34" charset="0"/>
              </a:rPr>
              <a:t>A célnál, mily öröm,</a:t>
            </a:r>
          </a:p>
          <a:p>
            <a:r>
              <a:rPr lang="hu-HU" sz="4400" b="1" dirty="0">
                <a:solidFill>
                  <a:schemeClr val="bg1"/>
                </a:solidFill>
                <a:cs typeface="Arial" pitchFamily="34" charset="0"/>
              </a:rPr>
              <a:t>Te jössz felém,</a:t>
            </a:r>
          </a:p>
          <a:p>
            <a:r>
              <a:rPr lang="hu-HU" sz="4400" b="1" dirty="0">
                <a:solidFill>
                  <a:schemeClr val="bg1"/>
                </a:solidFill>
                <a:cs typeface="Arial" pitchFamily="34" charset="0"/>
              </a:rPr>
              <a:t>S nem gátol semmi sem,</a:t>
            </a:r>
          </a:p>
          <a:p>
            <a:r>
              <a:rPr lang="hu-HU" sz="4400" b="1" dirty="0">
                <a:solidFill>
                  <a:schemeClr val="bg1"/>
                </a:solidFill>
                <a:cs typeface="Arial" pitchFamily="34" charset="0"/>
              </a:rPr>
              <a:t>Hogy Téged én híven</a:t>
            </a:r>
          </a:p>
          <a:p>
            <a:r>
              <a:rPr lang="hu-HU" sz="4400" b="1" dirty="0">
                <a:solidFill>
                  <a:schemeClr val="bg1"/>
                </a:solidFill>
                <a:cs typeface="Arial" pitchFamily="34" charset="0"/>
              </a:rPr>
              <a:t>És örökké szeresselek!</a:t>
            </a:r>
          </a:p>
        </p:txBody>
      </p:sp>
      <p:sp>
        <p:nvSpPr>
          <p:cNvPr id="3" name="Szövegdoboz 2"/>
          <p:cNvSpPr txBox="1"/>
          <p:nvPr/>
        </p:nvSpPr>
        <p:spPr>
          <a:xfrm>
            <a:off x="0" y="633478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800" dirty="0" smtClean="0">
                <a:solidFill>
                  <a:srgbClr val="FFFF00"/>
                </a:solidFill>
                <a:latin typeface="+mj-lt"/>
              </a:rPr>
              <a:t>Dicséretek  </a:t>
            </a:r>
            <a:r>
              <a:rPr lang="hu-HU" sz="2800" dirty="0" smtClean="0">
                <a:solidFill>
                  <a:srgbClr val="FFFF00"/>
                </a:solidFill>
                <a:latin typeface="+mj-lt"/>
              </a:rPr>
              <a:t>355/4</a:t>
            </a:r>
            <a:endParaRPr lang="hu-HU" sz="2800" dirty="0">
              <a:solidFill>
                <a:srgbClr val="FFFF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127638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</TotalTime>
  <Words>127</Words>
  <Application>Microsoft Office PowerPoint</Application>
  <PresentationFormat>Diavetítés a képernyőre (4:3 oldalarány)</PresentationFormat>
  <Paragraphs>33</Paragraphs>
  <Slides>6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6</vt:i4>
      </vt:variant>
    </vt:vector>
  </HeadingPairs>
  <TitlesOfParts>
    <vt:vector size="7" baseType="lpstr">
      <vt:lpstr>Office-téma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</vt:vector>
  </TitlesOfParts>
  <Company>otthon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dia</dc:title>
  <dc:creator>Feri</dc:creator>
  <cp:lastModifiedBy>Laci</cp:lastModifiedBy>
  <cp:revision>35</cp:revision>
  <dcterms:created xsi:type="dcterms:W3CDTF">2014-11-20T22:39:56Z</dcterms:created>
  <dcterms:modified xsi:type="dcterms:W3CDTF">2017-01-21T12:59:36Z</dcterms:modified>
</cp:coreProperties>
</file>