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1" r:id="rId2"/>
    <p:sldId id="298" r:id="rId3"/>
    <p:sldId id="302" r:id="rId4"/>
    <p:sldId id="303" r:id="rId5"/>
    <p:sldId id="304" r:id="rId6"/>
    <p:sldId id="306" r:id="rId7"/>
    <p:sldId id="305" r:id="rId8"/>
    <p:sldId id="297" r:id="rId9"/>
  </p:sldIdLst>
  <p:sldSz cx="9144000" cy="6858000" type="screen4x3"/>
  <p:notesSz cx="6858000" cy="97742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66" autoAdjust="0"/>
    <p:restoredTop sz="94660"/>
  </p:normalViewPr>
  <p:slideViewPr>
    <p:cSldViewPr>
      <p:cViewPr varScale="1">
        <p:scale>
          <a:sx n="104" d="100"/>
          <a:sy n="104" d="100"/>
        </p:scale>
        <p:origin x="124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57725"/>
            <a:ext cx="5029200" cy="441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/>
              <a:t>Click to edit Master text styles</a:t>
            </a:r>
          </a:p>
          <a:p>
            <a:pPr lvl="1"/>
            <a:r>
              <a:rPr lang="hu-HU" noProof="0"/>
              <a:t>Second level</a:t>
            </a:r>
          </a:p>
          <a:p>
            <a:pPr lvl="2"/>
            <a:r>
              <a:rPr lang="hu-HU" noProof="0"/>
              <a:t>Third level</a:t>
            </a:r>
          </a:p>
          <a:p>
            <a:pPr lvl="3"/>
            <a:r>
              <a:rPr lang="hu-HU" noProof="0"/>
              <a:t>Fourth level</a:t>
            </a:r>
          </a:p>
          <a:p>
            <a:pPr lvl="4"/>
            <a:r>
              <a:rPr lang="hu-HU" noProof="0"/>
              <a:t>Fifth level</a:t>
            </a:r>
          </a:p>
        </p:txBody>
      </p:sp>
      <p:sp>
        <p:nvSpPr>
          <p:cNvPr id="921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854075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z="5400" dirty="0">
                <a:solidFill>
                  <a:srgbClr val="FFFF00"/>
                </a:solidFill>
                <a:latin typeface="Arial Black" panose="020B0A04020102020204" pitchFamily="34" charset="0"/>
              </a:rPr>
              <a:t>339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pPr algn="l">
              <a:spcBef>
                <a:spcPts val="1800"/>
              </a:spcBef>
            </a:pP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Tüzed, Uram, Jézus,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err="1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szítsd</a:t>
            </a: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a szívemben,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Lángja lobogjon elevenebben!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Ami vagyok és mind, ami az enyém,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err="1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Tartsd</a:t>
            </a: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a kezedben igazi helyén.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endParaRPr lang="hu-HU" b="1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pPr algn="l">
              <a:spcBef>
                <a:spcPts val="1800"/>
              </a:spcBef>
            </a:pP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Életem </a:t>
            </a:r>
            <a:r>
              <a:rPr lang="hu-HU" b="1" dirty="0" err="1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kútja</a:t>
            </a: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, örök örömem.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Fény a sötétben, csak te vagy nekem.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Hallod imám, és bármi fenyeget,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Nem hagy el engem, tart a te kezed.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pPr algn="l">
              <a:spcBef>
                <a:spcPts val="1800"/>
              </a:spcBef>
            </a:pP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Szorongat a Sátán, de Te velem vagy,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Hű szabadítóm, aki el nem hagy.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Ennek a világnak fekete </a:t>
            </a:r>
            <a:r>
              <a:rPr lang="hu-HU" b="1" dirty="0" err="1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egén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Lényed a csillag, sugarad a fény.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pPr algn="l">
              <a:spcBef>
                <a:spcPts val="1800"/>
              </a:spcBef>
            </a:pP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Életem </a:t>
            </a:r>
            <a:r>
              <a:rPr lang="hu-HU" b="1" dirty="0" err="1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kútja</a:t>
            </a: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, örök örömem.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Fény a sötétben, csak te vagy nekem.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Hallod imám, és bármi fenyeget,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Nem hagy el engem, tart a te kezed.</a:t>
            </a:r>
          </a:p>
        </p:txBody>
      </p:sp>
    </p:spTree>
    <p:extLst>
      <p:ext uri="{BB962C8B-B14F-4D97-AF65-F5344CB8AC3E}">
        <p14:creationId xmlns:p14="http://schemas.microsoft.com/office/powerpoint/2010/main" val="2961543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pPr algn="l">
              <a:spcBef>
                <a:spcPts val="1800"/>
              </a:spcBef>
            </a:pP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Jön az örök nap már, közeledik Õ,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Mennyei honba hazavinni jő.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Röpke pillanat, míg tart a keserű,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Jézus elém jön, örök a derű.</a:t>
            </a:r>
          </a:p>
        </p:txBody>
      </p:sp>
    </p:spTree>
    <p:extLst>
      <p:ext uri="{BB962C8B-B14F-4D97-AF65-F5344CB8AC3E}">
        <p14:creationId xmlns:p14="http://schemas.microsoft.com/office/powerpoint/2010/main" val="3027605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pPr algn="l">
              <a:spcBef>
                <a:spcPts val="1800"/>
              </a:spcBef>
            </a:pP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Életem </a:t>
            </a:r>
            <a:r>
              <a:rPr lang="hu-HU" b="1" dirty="0" err="1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kútja</a:t>
            </a: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, örök örömem.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Fény a sötétben, csak te vagy nekem.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Hallod imám, és bármi fenyeget,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Nem hagy el engem, tart a te kezed.</a:t>
            </a:r>
          </a:p>
        </p:txBody>
      </p:sp>
    </p:spTree>
    <p:extLst>
      <p:ext uri="{BB962C8B-B14F-4D97-AF65-F5344CB8AC3E}">
        <p14:creationId xmlns:p14="http://schemas.microsoft.com/office/powerpoint/2010/main" val="242602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E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E" charset="-18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1025</TotalTime>
  <Pages>57</Pages>
  <Words>43</Words>
  <Application>Microsoft Office PowerPoint</Application>
  <PresentationFormat>Diavetítés a képernyőre (4:3 oldalarány)</PresentationFormat>
  <Paragraphs>7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Times New Roman</vt:lpstr>
      <vt:lpstr>Times New Roman CE</vt:lpstr>
      <vt:lpstr>Alapértelmezett terv</vt:lpstr>
      <vt:lpstr>339</vt:lpstr>
      <vt:lpstr>Tüzed, Uram, Jézus, szítsd a szívemben, Lángja lobogjon elevenebben! Ami vagyok és mind, ami az enyém, Tartsd a kezedben igazi helyén. </vt:lpstr>
      <vt:lpstr>Életem kútja, örök örömem. Fény a sötétben, csak te vagy nekem. Hallod imám, és bármi fenyeget, Nem hagy el engem, tart a te kezed.</vt:lpstr>
      <vt:lpstr>Szorongat a Sátán, de Te velem vagy, Hű szabadítóm, aki el nem hagy. Ennek a világnak fekete egén Lényed a csillag, sugarad a fény.</vt:lpstr>
      <vt:lpstr>Életem kútja, örök örömem. Fény a sötétben, csak te vagy nekem. Hallod imám, és bármi fenyeget, Nem hagy el engem, tart a te kezed.</vt:lpstr>
      <vt:lpstr>Jön az örök nap már, közeledik Õ, Mennyei honba hazavinni jő. Röpke pillanat, míg tart a keserű, Jézus elém jön, örök a derű.</vt:lpstr>
      <vt:lpstr>Életem kútja, örök örömem. Fény a sötétben, csak te vagy nekem. Hallod imám, és bármi fenyeget, Nem hagy el engem, tart a te kezed.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Dicsérd, dicsérd...</dc:title>
  <dc:creator>.</dc:creator>
  <cp:lastModifiedBy>User</cp:lastModifiedBy>
  <cp:revision>123</cp:revision>
  <cp:lastPrinted>1601-01-01T00:00:00Z</cp:lastPrinted>
  <dcterms:created xsi:type="dcterms:W3CDTF">2003-06-23T11:41:50Z</dcterms:created>
  <dcterms:modified xsi:type="dcterms:W3CDTF">2017-12-30T18:40:29Z</dcterms:modified>
</cp:coreProperties>
</file>