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7" r:id="rId2"/>
    <p:sldId id="302" r:id="rId3"/>
    <p:sldId id="303" r:id="rId4"/>
    <p:sldId id="304" r:id="rId5"/>
    <p:sldId id="301" r:id="rId6"/>
  </p:sldIdLst>
  <p:sldSz cx="9144000" cy="6858000" type="screen4x3"/>
  <p:notesSz cx="6858000" cy="97742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 CE" charset="-18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6" autoAdjust="0"/>
    <p:restoredTop sz="94660"/>
  </p:normalViewPr>
  <p:slideViewPr>
    <p:cSldViewPr>
      <p:cViewPr varScale="1">
        <p:scale>
          <a:sx n="66" d="100"/>
          <a:sy n="66" d="100"/>
        </p:scale>
        <p:origin x="-64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57725"/>
            <a:ext cx="5029200" cy="441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921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8540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2932559" y="0"/>
            <a:ext cx="3108543" cy="2400657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u-HU" sz="15000" smtClean="0">
                <a:solidFill>
                  <a:schemeClr val="bg1"/>
                </a:solidFill>
                <a:latin typeface="Calibri" pitchFamily="34" charset="0"/>
              </a:rPr>
              <a:t>338</a:t>
            </a:r>
            <a:endParaRPr lang="hu-HU" sz="15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Te adj, Uram, ma új szívet!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 ha bűn, vagy kétség lepne meg,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Űzd messze tőlem és ne hagyd,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/:Hogy szívemben nyugodjanak! :/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szívemet ím megnyitom: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Jöjj, lakj Te benne, Jézusom!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Sok bűnét, szennyét el Te vedd,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/: Szent templomoddá így lehet!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:/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338/1-2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Ó töltsd reám Szentlelkedet!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És tündöklő tekinteted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szívem, vágyam töltse be,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/:Ó minden áldás kútfeje! :/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/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A szívemet Te gazdagítsd,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Szent bölcsességre Te taníts, 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Tanácsolj, hogyha kétkedem, 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/: Erő van nálad s értelem!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:/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– 338/3-4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00" y="108000"/>
            <a:ext cx="8892000" cy="6660000"/>
          </a:xfrm>
        </p:spPr>
        <p:txBody>
          <a:bodyPr wrap="none" anchor="t">
            <a:noAutofit/>
          </a:bodyPr>
          <a:lstStyle/>
          <a:p>
            <a:pPr algn="l">
              <a:spcBef>
                <a:spcPts val="1800"/>
              </a:spcBef>
            </a:pP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Hadd zengem itt dicséreted,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Hogy mindenem tiéd lehet!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Nem nyerhet többet életem, </a:t>
            </a:r>
            <a:b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</a:b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/: Mint benned élni szüntelen! </a:t>
            </a:r>
            <a:r>
              <a:rPr lang="hu-HU" b="1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:/</a:t>
            </a:r>
            <a:endParaRPr lang="hu-HU" b="1" dirty="0" smtClean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0" y="6334780"/>
            <a:ext cx="914400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hu-HU" sz="2800" dirty="0" smtClean="0">
                <a:solidFill>
                  <a:srgbClr val="FFFF00"/>
                </a:solidFill>
                <a:latin typeface="Ottawa" pitchFamily="2" charset="0"/>
              </a:rPr>
              <a:t>Dicséretek </a:t>
            </a:r>
            <a:r>
              <a:rPr lang="hu-HU" sz="2800" smtClean="0">
                <a:solidFill>
                  <a:srgbClr val="FFFF00"/>
                </a:solidFill>
                <a:latin typeface="Ottawa" pitchFamily="2" charset="0"/>
              </a:rPr>
              <a:t>– 338/5</a:t>
            </a:r>
            <a:endParaRPr lang="hu-HU" sz="2800" b="1" dirty="0">
              <a:solidFill>
                <a:srgbClr val="FFFF00"/>
              </a:solidFill>
              <a:latin typeface="Ottaw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 CE" charset="-18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Pages>57</Pages>
  <Words>29</Words>
  <Application>Microsoft Office PowerPoint</Application>
  <PresentationFormat>Diavetítés a képernyőre (4:3 oldalarány)</PresentationFormat>
  <Paragraphs>7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Alapértelmezett terv</vt:lpstr>
      <vt:lpstr>1. dia</vt:lpstr>
      <vt:lpstr>Te adj, Uram, ma új szívet!  S ha bűn, vagy kétség lepne meg,  Űzd messze tőlem és ne hagyd,  /:Hogy szívemben nyugodjanak! :/  A szívemet ím megnyitom:  Jöjj, lakj Te benne, Jézusom!  Sok bűnét, szennyét el Te vedd,  /: Szent templomoddá így lehet! :/</vt:lpstr>
      <vt:lpstr>Ó töltsd reám Szentlelkedet!  És tündöklő tekinteted  A szívem, vágyam töltse be,  /:Ó minden áldás kútfeje! :/  A szívemet Te gazdagítsd,  Szent bölcsességre Te taníts,   Tanácsolj, hogyha kétkedem,   /: Erő van nálad s értelem! :/</vt:lpstr>
      <vt:lpstr>Hadd zengem itt dicséreted,  Hogy mindenem tiéd lehet!  Nem nyerhet többet életem,  /: Mint benned élni szüntelen! :/</vt:lpstr>
      <vt:lpstr>5.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Dicsérd, dicsérd...</dc:title>
  <dc:creator>.</dc:creator>
  <cp:lastModifiedBy>Felső</cp:lastModifiedBy>
  <cp:revision>122</cp:revision>
  <cp:lastPrinted>1601-01-01T00:00:00Z</cp:lastPrinted>
  <dcterms:created xsi:type="dcterms:W3CDTF">2003-06-23T11:41:50Z</dcterms:created>
  <dcterms:modified xsi:type="dcterms:W3CDTF">2015-09-26T22:20:30Z</dcterms:modified>
</cp:coreProperties>
</file>