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325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forrongó, gazdag árja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Megváltóm szerelminek!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 rohanó, gazdag árba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Elmerülök és hiszek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Jézusom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Isten Báránya,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Áldozatod rám is áll,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Eltakar kegyelmed árja,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rám a szentek szentje vár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325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Harsogó hullámverése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Zúgjon e világon át,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a mindenség megértse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kereszt hívó szavát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Jézusom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Isten Báránya,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Áldozatod rám is áll,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Eltakar kegyelmed árja,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rám a szentek szentje vár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325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hogy minden bűnös lelket,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Kit megvettél véreden, 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Győzhetetlen,  nagy szerelmed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Vissza, Atyjához vigyen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Jézusom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Isten Báránya,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Áldozatod rám is áll,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Eltakar kegyelmed árja, </a:t>
            </a:r>
            <a:b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 rám a szentek szentje vár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325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20</Words>
  <Application>Microsoft Office PowerPoint</Application>
  <PresentationFormat>Diavetítés a képernyőre (4:3 oldalarány)</PresentationFormat>
  <Paragraphs>10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41</cp:revision>
  <dcterms:created xsi:type="dcterms:W3CDTF">2014-11-20T22:39:56Z</dcterms:created>
  <dcterms:modified xsi:type="dcterms:W3CDTF">2016-04-08T11:26:09Z</dcterms:modified>
</cp:coreProperties>
</file>