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4" r:id="rId2"/>
    <p:sldId id="581" r:id="rId3"/>
    <p:sldId id="582" r:id="rId4"/>
    <p:sldId id="565" r:id="rId5"/>
    <p:sldId id="566" r:id="rId6"/>
    <p:sldId id="579" r:id="rId7"/>
    <p:sldId id="58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2019. 01. 07.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hu-HU" sz="7200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321</a:t>
            </a:r>
          </a:p>
        </p:txBody>
      </p:sp>
    </p:spTree>
    <p:extLst>
      <p:ext uri="{BB962C8B-B14F-4D97-AF65-F5344CB8AC3E}">
        <p14:creationId xmlns:p14="http://schemas.microsoft.com/office/powerpoint/2010/main" val="321626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Nagy irgalomban részesedtem,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Én elveszett, érdemtelen.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Csodálom ezt, hisz’ gőgös szívem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Vakon nem vágyott rá sosem.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most mindegyre zeng dalom: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Légy áldva, drága irgalom!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Légy áldva, drága irgalom!</a:t>
            </a:r>
          </a:p>
        </p:txBody>
      </p:sp>
    </p:spTree>
    <p:extLst>
      <p:ext uri="{BB962C8B-B14F-4D97-AF65-F5344CB8AC3E}">
        <p14:creationId xmlns:p14="http://schemas.microsoft.com/office/powerpoint/2010/main" val="287871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 haragját érdemeltem,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megkegyelmezett nekem: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Megengesztelt magával engem,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Úr Jézus, drága véreden.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Irgalmas karja nyúlt felém,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Bár ellensége voltam én.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Bár ellensége voltam én.</a:t>
            </a:r>
          </a:p>
        </p:txBody>
      </p:sp>
    </p:spTree>
    <p:extLst>
      <p:ext uri="{BB962C8B-B14F-4D97-AF65-F5344CB8AC3E}">
        <p14:creationId xmlns:p14="http://schemas.microsoft.com/office/powerpoint/2010/main" val="99897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Megvallom, Jézus, ezt,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dicsekszem Veled,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mert szívből mondhatom,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Hogy nékem semmim, semmim nincsen,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Minden csak puszta irgalom. Örökkön örökké áldalak,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Oly drága nékem irgalmad.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Oly drága nékem irgalmad.</a:t>
            </a:r>
          </a:p>
        </p:txBody>
      </p:sp>
    </p:spTree>
    <p:extLst>
      <p:ext uri="{BB962C8B-B14F-4D97-AF65-F5344CB8AC3E}">
        <p14:creationId xmlns:p14="http://schemas.microsoft.com/office/powerpoint/2010/main" val="344307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Nincsen, ki ettől már megfosszon,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Nincs dicsekvésem más nekem. Ebben kívánok hinni folyton, Imámat erre építem.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Szükségben támasz ez nekem, Halálban így lesz életem.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Halálban így lesz életem.</a:t>
            </a:r>
          </a:p>
        </p:txBody>
      </p:sp>
    </p:spTree>
    <p:extLst>
      <p:ext uri="{BB962C8B-B14F-4D97-AF65-F5344CB8AC3E}">
        <p14:creationId xmlns:p14="http://schemas.microsoft.com/office/powerpoint/2010/main" val="338152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Ó, irgalomban gazdag Isten,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vond meg tőlem irgalmad!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mennybe hozzád jussak innen, Jézusom vérén, így adjad.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Szerelmed ott szívedre von,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teljes lesz az irgalom.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teljes lesz az irgalom.</a:t>
            </a:r>
          </a:p>
        </p:txBody>
      </p:sp>
    </p:spTree>
    <p:extLst>
      <p:ext uri="{BB962C8B-B14F-4D97-AF65-F5344CB8AC3E}">
        <p14:creationId xmlns:p14="http://schemas.microsoft.com/office/powerpoint/2010/main" val="392617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3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28</Words>
  <Application>Microsoft Office PowerPoint</Application>
  <PresentationFormat>Diavetítés a képernyőre (4:3 oldalarány)</PresentationFormat>
  <Paragraphs>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Verdana</vt:lpstr>
      <vt:lpstr>Office-téma</vt:lpstr>
      <vt:lpstr>321</vt:lpstr>
      <vt:lpstr>Nagy irgalomban részesedtem, Én elveszett, érdemtelen. Csodálom ezt, hisz’ gőgös szívem Vakon nem vágyott rá sosem. De most mindegyre zeng dalom: Légy áldva, drága irgalom! Légy áldva, drága irgalom!</vt:lpstr>
      <vt:lpstr>Isten haragját érdemeltem, De megkegyelmezett nekem: Megengesztelt magával engem, Úr Jézus, drága véreden. Irgalmas karja nyúlt felém, Bár ellensége voltam én. Bár ellensége voltam én.</vt:lpstr>
      <vt:lpstr>Megvallom, Jézus, ezt, s dicsekszem Veled, mert szívből mondhatom, Hogy nékem semmim, semmim nincsen, Minden csak puszta irgalom. Örökkön örökké áldalak, Oly drága nékem irgalmad. Oly drága nékem irgalmad.</vt:lpstr>
      <vt:lpstr>Nincsen, ki ettől már megfosszon, Nincs dicsekvésem más nekem. Ebben kívánok hinni folyton, Imámat erre építem. Szükségben támasz ez nekem, Halálban így lesz életem. Halálban így lesz életem.</vt:lpstr>
      <vt:lpstr>Ó, irgalomban gazdag Isten, Ne vond meg tőlem irgalmad! A mennybe hozzád jussak innen, Jézusom vérén, így adjad. Szerelmed ott szívedre von, És teljes lesz az irgalom. És teljes lesz az irgalom.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303</cp:revision>
  <dcterms:created xsi:type="dcterms:W3CDTF">2012-12-01T08:11:11Z</dcterms:created>
  <dcterms:modified xsi:type="dcterms:W3CDTF">2019-01-07T20:08:24Z</dcterms:modified>
</cp:coreProperties>
</file>