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64" r:id="rId2"/>
    <p:sldId id="580" r:id="rId3"/>
    <p:sldId id="581" r:id="rId4"/>
    <p:sldId id="582" r:id="rId5"/>
    <p:sldId id="586" r:id="rId6"/>
    <p:sldId id="583" r:id="rId7"/>
    <p:sldId id="587" r:id="rId8"/>
    <p:sldId id="584" r:id="rId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D5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99" autoAdjust="0"/>
    <p:restoredTop sz="94660" autoAdjust="0"/>
  </p:normalViewPr>
  <p:slideViewPr>
    <p:cSldViewPr>
      <p:cViewPr varScale="1">
        <p:scale>
          <a:sx n="104" d="100"/>
          <a:sy n="104" d="100"/>
        </p:scale>
        <p:origin x="1308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87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2018. 12. 01.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2018. 12. 01.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2018. 12. 01.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2018. 12. 01.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2018. 12. 01.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2018. 12. 01.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2018. 12. 01.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2018. 12. 01.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2018. 12. 01.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2018. 12. 01.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2018. 12. 01.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7F1F7-8245-4857-9392-D3B6BB861458}" type="datetimeFigureOut">
              <a:rPr lang="hu-HU" smtClean="0"/>
              <a:pPr/>
              <a:t>2018. 12. 01.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964488" cy="6408712"/>
          </a:xfrm>
          <a:ln>
            <a:noFill/>
          </a:ln>
        </p:spPr>
        <p:txBody>
          <a:bodyPr anchor="t">
            <a:noAutofit/>
          </a:bodyPr>
          <a:lstStyle/>
          <a:p>
            <a:r>
              <a:rPr lang="hu-HU" sz="7200" b="1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D-317</a:t>
            </a:r>
            <a:endParaRPr lang="hu-HU" sz="7200" b="1" dirty="0">
              <a:ln w="25400" cap="sq" cmpd="sng">
                <a:noFill/>
                <a:round/>
              </a:ln>
              <a:solidFill>
                <a:schemeClr val="bg1"/>
              </a:solidFill>
              <a:effectLst>
                <a:outerShdw blurRad="38100" dist="88900" dir="2700000" algn="tl">
                  <a:srgbClr val="000000">
                    <a:alpha val="50000"/>
                  </a:srgbClr>
                </a:outerShdw>
              </a:effectLst>
              <a:latin typeface="Century Gothic" panose="020B05020202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263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964488" cy="6408712"/>
          </a:xfrm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Míg Jézust nem ismertem,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Nehéz volt a szívem,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Nem leltem segítséget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 örömöt semmiben,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Őt hogy megtaláltam,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Elmúlt minden bajom,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Úgy énekel a szívem,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Úgy zeng folyvást dalom!</a:t>
            </a:r>
          </a:p>
        </p:txBody>
      </p:sp>
    </p:spTree>
    <p:extLst>
      <p:ext uri="{BB962C8B-B14F-4D97-AF65-F5344CB8AC3E}">
        <p14:creationId xmlns:p14="http://schemas.microsoft.com/office/powerpoint/2010/main" val="3393138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964488" cy="6408712"/>
          </a:xfrm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Úgy énekel a szívem,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Ragyog minden napom,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Boldog vagyok, mert Jézust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Majd ott fenn megláthatom!</a:t>
            </a:r>
          </a:p>
        </p:txBody>
      </p:sp>
    </p:spTree>
    <p:extLst>
      <p:ext uri="{BB962C8B-B14F-4D97-AF65-F5344CB8AC3E}">
        <p14:creationId xmlns:p14="http://schemas.microsoft.com/office/powerpoint/2010/main" val="1975979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964488" cy="6408712"/>
          </a:xfrm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Mióta megtalált Ő,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Kétség már nem gyötör,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Szabaddá lett a lelkem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 nem félek semmitől.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Az </a:t>
            </a:r>
            <a:r>
              <a:rPr lang="hu-HU" b="1" dirty="0" err="1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utam</a:t>
            </a: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sem sötét már,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Fényes lesz ezután,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Hisz fölkelt a dicső nap,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Ott fenn a Golgotán!</a:t>
            </a:r>
          </a:p>
        </p:txBody>
      </p:sp>
    </p:spTree>
    <p:extLst>
      <p:ext uri="{BB962C8B-B14F-4D97-AF65-F5344CB8AC3E}">
        <p14:creationId xmlns:p14="http://schemas.microsoft.com/office/powerpoint/2010/main" val="4127045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964488" cy="6408712"/>
          </a:xfrm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Úgy énekel a szívem,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Ragyog minden napom,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Boldog vagyok, mert Jézust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Majd ott fenn megláthatom!</a:t>
            </a:r>
          </a:p>
        </p:txBody>
      </p:sp>
    </p:spTree>
    <p:extLst>
      <p:ext uri="{BB962C8B-B14F-4D97-AF65-F5344CB8AC3E}">
        <p14:creationId xmlns:p14="http://schemas.microsoft.com/office/powerpoint/2010/main" val="3214140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964488" cy="6408712"/>
          </a:xfrm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Folyvást előre nézek,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Ott vár dicső hazám,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Igazság koronája,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Fehér ruha reám.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Vágyón siet a lelkem,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gyöngy kapu felé,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Az üdvözült sereggel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Isten trónja elé!</a:t>
            </a:r>
          </a:p>
        </p:txBody>
      </p:sp>
    </p:spTree>
    <p:extLst>
      <p:ext uri="{BB962C8B-B14F-4D97-AF65-F5344CB8AC3E}">
        <p14:creationId xmlns:p14="http://schemas.microsoft.com/office/powerpoint/2010/main" val="680155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964488" cy="6408712"/>
          </a:xfrm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Úgy énekel a szívem,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Ragyog minden napom,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Boldog vagyok, mert Jézust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Majd ott fenn megláthatom!</a:t>
            </a:r>
          </a:p>
        </p:txBody>
      </p:sp>
    </p:spTree>
    <p:extLst>
      <p:ext uri="{BB962C8B-B14F-4D97-AF65-F5344CB8AC3E}">
        <p14:creationId xmlns:p14="http://schemas.microsoft.com/office/powerpoint/2010/main" val="4061476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964488" cy="6408712"/>
          </a:xfrm>
          <a:ln>
            <a:noFill/>
          </a:ln>
        </p:spPr>
        <p:txBody>
          <a:bodyPr anchor="t">
            <a:noAutofit/>
          </a:bodyPr>
          <a:lstStyle/>
          <a:p>
            <a:pPr algn="l"/>
            <a:endParaRPr lang="hu-HU" b="1" dirty="0">
              <a:ln w="25400" cap="sq" cmpd="sng">
                <a:noFill/>
                <a:round/>
              </a:ln>
              <a:solidFill>
                <a:schemeClr val="bg1"/>
              </a:solidFill>
              <a:effectLst>
                <a:outerShdw blurRad="38100" dist="88900" dir="2700000" algn="tl">
                  <a:srgbClr val="000000">
                    <a:alpha val="50000"/>
                  </a:srgbClr>
                </a:outerShdw>
              </a:effectLst>
              <a:latin typeface="Century Gothic" panose="020B05020202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923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1813</TotalTime>
  <Words>29</Words>
  <Application>Microsoft Office PowerPoint</Application>
  <PresentationFormat>Diavetítés a képernyőre (4:3 oldalarány)</PresentationFormat>
  <Paragraphs>7</Paragraphs>
  <Slides>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Verdana</vt:lpstr>
      <vt:lpstr>Office-téma</vt:lpstr>
      <vt:lpstr>D-317</vt:lpstr>
      <vt:lpstr>Míg Jézust nem ismertem, Nehéz volt a szívem, Nem leltem segítséget S örömöt semmiben, Őt hogy megtaláltam, Elmúlt minden bajom, Úgy énekel a szívem, Úgy zeng folyvást dalom!</vt:lpstr>
      <vt:lpstr>Úgy énekel a szívem, Ragyog minden napom, Boldog vagyok, mert Jézust Majd ott fenn megláthatom!</vt:lpstr>
      <vt:lpstr>Mióta megtalált Ő, Kétség már nem gyötör, Szabaddá lett a lelkem S nem félek semmitől. Az utam sem sötét már, Fényes lesz ezután, Hisz fölkelt a dicső nap, Ott fenn a Golgotán!</vt:lpstr>
      <vt:lpstr>Úgy énekel a szívem, Ragyog minden napom, Boldog vagyok, mert Jézust Majd ott fenn megláthatom!</vt:lpstr>
      <vt:lpstr>Folyvást előre nézek, Ott vár dicső hazám, Igazság koronája, Fehér ruha reám. Vágyón siet a lelkem, A gyöngy kapu felé, Az üdvözült sereggel Isten trónja elé!</vt:lpstr>
      <vt:lpstr>Úgy énekel a szívem, Ragyog minden napom, Boldog vagyok, mert Jézust Majd ott fenn megláthatom!</vt:lpstr>
      <vt:lpstr>PowerPoint-bemutató</vt:lpstr>
    </vt:vector>
  </TitlesOfParts>
  <Company>BSAFTPZ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ADVENT első vasárnapja</dc:title>
  <dc:creator>Laci</dc:creator>
  <cp:lastModifiedBy>User</cp:lastModifiedBy>
  <cp:revision>305</cp:revision>
  <dcterms:created xsi:type="dcterms:W3CDTF">2012-12-01T08:11:11Z</dcterms:created>
  <dcterms:modified xsi:type="dcterms:W3CDTF">2018-12-01T17:48:55Z</dcterms:modified>
</cp:coreProperties>
</file>