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8" r:id="rId2"/>
    <p:sldId id="256" r:id="rId3"/>
    <p:sldId id="279" r:id="rId4"/>
    <p:sldId id="280" r:id="rId5"/>
    <p:sldId id="268" r:id="rId6"/>
  </p:sldIdLst>
  <p:sldSz cx="9144000" cy="6858000" type="screen4x3"/>
  <p:notesSz cx="6858000" cy="97742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66" autoAdjust="0"/>
    <p:restoredTop sz="94660"/>
  </p:normalViewPr>
  <p:slideViewPr>
    <p:cSldViewPr>
      <p:cViewPr varScale="1">
        <p:scale>
          <a:sx n="60" d="100"/>
          <a:sy n="60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57725"/>
            <a:ext cx="50292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Click to edit Master text styles</a:t>
            </a:r>
          </a:p>
          <a:p>
            <a:pPr lvl="1"/>
            <a:r>
              <a:rPr lang="hu-HU" noProof="0" smtClean="0"/>
              <a:t>Second level</a:t>
            </a:r>
          </a:p>
          <a:p>
            <a:pPr lvl="2"/>
            <a:r>
              <a:rPr lang="hu-HU" noProof="0" smtClean="0"/>
              <a:t>Third level</a:t>
            </a:r>
          </a:p>
          <a:p>
            <a:pPr lvl="3"/>
            <a:r>
              <a:rPr lang="hu-HU" noProof="0" smtClean="0"/>
              <a:t>Fourth level</a:t>
            </a:r>
          </a:p>
          <a:p>
            <a:pPr lvl="4"/>
            <a:r>
              <a:rPr lang="hu-HU" noProof="0" smtClean="0"/>
              <a:t>Fifth level</a:t>
            </a:r>
          </a:p>
        </p:txBody>
      </p:sp>
      <p:sp>
        <p:nvSpPr>
          <p:cNvPr id="92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854075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Magára vette szennyes ruhámat,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megbékítette Istent, Atyámat.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Megbékítette, </a:t>
            </a:r>
            <a:r>
              <a:rPr lang="hu-HU" b="1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megbékítette</a:t>
            </a: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Istent, Atyámat</a:t>
            </a: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!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 kín, az átok én bűnöm ára,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de Ő felvitte a Golgotára.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De Ő felvitte, de Ő felvitte a Golgotára!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endParaRPr lang="hu-HU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Dicséretek – </a:t>
            </a:r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314/1-2 </a:t>
            </a:r>
            <a:endParaRPr lang="hu-HU" sz="2800" b="1" dirty="0">
              <a:solidFill>
                <a:srgbClr val="FFFF00"/>
              </a:solidFill>
              <a:latin typeface="Otta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Bűn büntetését kereszten értem,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magára vette a szenvedésem.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Magára vette, magára vette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 szenvedésem! </a:t>
            </a: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Szerelmes szíve szakadt meg értem,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de eltörölte mind, </a:t>
            </a:r>
            <a:r>
              <a:rPr lang="hu-HU" b="1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mind</a:t>
            </a: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a vétkem.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De eltörölte, de eltörölte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mind, </a:t>
            </a:r>
            <a:r>
              <a:rPr lang="hu-HU" b="1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mind</a:t>
            </a: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a vétkem!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endParaRPr lang="hu-HU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Dicséretek – </a:t>
            </a:r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314/3-4 </a:t>
            </a:r>
            <a:endParaRPr lang="hu-HU" sz="2800" b="1" dirty="0">
              <a:solidFill>
                <a:srgbClr val="FFFF00"/>
              </a:solidFill>
              <a:latin typeface="Otta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Jézus, te drága, mit adjak néked?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Összetört szívem hozom elébed.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Összetört szívem, összetört szívem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hozom elébed!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endParaRPr lang="hu-HU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Dicséretek – </a:t>
            </a:r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314/5 </a:t>
            </a:r>
            <a:endParaRPr lang="hu-HU" sz="2800" b="1" dirty="0">
              <a:solidFill>
                <a:srgbClr val="FFFF00"/>
              </a:solidFill>
              <a:latin typeface="Otta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</TotalTime>
  <Pages>57</Pages>
  <Words>28</Words>
  <Application>Microsoft Office PowerPoint</Application>
  <PresentationFormat>Diavetítés a képernyőre (4:3 oldalarány)</PresentationFormat>
  <Paragraphs>6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Alapértelmezett terv</vt:lpstr>
      <vt:lpstr>1. dia</vt:lpstr>
      <vt:lpstr>Magára vette szennyes ruhámat, megbékítette Istent, Atyámat. Megbékítette, megbékítette  Istent, Atyámat!  A kín, az átok én bűnöm ára, de Ő felvitte a Golgotára. De Ő felvitte, de Ő felvitte a Golgotára!  </vt:lpstr>
      <vt:lpstr>Bűn büntetését kereszten értem, magára vette a szenvedésem. Magára vette, magára vette  a szenvedésem!   Szerelmes szíve szakadt meg értem, de eltörölte mind, mind a vétkem. De eltörölte, de eltörölte  mind, mind a vétkem!    </vt:lpstr>
      <vt:lpstr>Jézus, te drága, mit adjak néked? Összetört szívem hozom elébed. Összetört szívem, összetört szívem  hozom elébed!     </vt:lpstr>
      <vt:lpstr>5.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Dicsérd, dicsérd...</dc:title>
  <dc:creator>.</dc:creator>
  <cp:lastModifiedBy>Feri</cp:lastModifiedBy>
  <cp:revision>90</cp:revision>
  <cp:lastPrinted>1601-01-01T00:00:00Z</cp:lastPrinted>
  <dcterms:created xsi:type="dcterms:W3CDTF">2003-06-23T11:41:50Z</dcterms:created>
  <dcterms:modified xsi:type="dcterms:W3CDTF">2015-01-10T22:21:51Z</dcterms:modified>
</cp:coreProperties>
</file>