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214423"/>
            <a:ext cx="7743852" cy="2386028"/>
          </a:xfrm>
        </p:spPr>
        <p:txBody>
          <a:bodyPr>
            <a:noAutofit/>
          </a:bodyPr>
          <a:lstStyle/>
          <a:p>
            <a:r>
              <a:rPr lang="hu-HU" sz="15000" b="1" dirty="0" smtClean="0">
                <a:solidFill>
                  <a:schemeClr val="bg1"/>
                </a:solidFill>
              </a:rPr>
              <a:t>310</a:t>
            </a:r>
            <a:endParaRPr lang="hu-HU" sz="1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310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 engem megtalált,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Mindörökre hűn szeret,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Tenni szent akaratát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Lelke megtanít s vezet;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mily boldog lettem így,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Béke tölt el hű szívén,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Mindörökre szól e frigy: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 övé és Ő enyém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310/1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000" y="108000"/>
            <a:ext cx="8892000" cy="6660000"/>
          </a:xfrm>
        </p:spPr>
        <p:txBody>
          <a:bodyPr lIns="36000" tIns="0" rIns="108000" bIns="108000">
            <a:noAutofit/>
          </a:bodyPr>
          <a:lstStyle/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Amióta ezt tudom,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Fényesebb a napsugár, </a:t>
            </a:r>
          </a:p>
          <a:p>
            <a:pPr marL="0">
              <a:buNone/>
            </a:pP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Zöldelő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faágakon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Szebben zeng a kismadár.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Fű, virág mind úgy ragyog,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 szebb a föld színén,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én oly boldog vagyok, </a:t>
            </a:r>
          </a:p>
          <a:p>
            <a:pPr marL="0"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 övé, és Ő enyém.</a:t>
            </a:r>
          </a:p>
          <a:p>
            <a:pPr>
              <a:buNone/>
            </a:pPr>
            <a:endParaRPr lang="hu-HU" sz="4400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310/2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000" y="108000"/>
            <a:ext cx="8892000" cy="6660000"/>
          </a:xfrm>
        </p:spPr>
        <p:txBody>
          <a:bodyPr lIns="36000" tIns="0" rIns="108000" bIns="108000">
            <a:noAutofit/>
          </a:bodyPr>
          <a:lstStyle/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Mitől egykor féltem én,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 a köd tűnt mindaz el,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Nyugszom Jézus kebelén,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Védő karja átölel.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Eltűnt gond és félelem,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Sok teher vált semmivé,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Jézusom jár most velem,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enyém és én övé.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310/3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000" y="108000"/>
            <a:ext cx="8892000" cy="6660000"/>
          </a:xfrm>
        </p:spPr>
        <p:txBody>
          <a:bodyPr lIns="36000" tIns="0" rIns="108000" bIns="108000">
            <a:noAutofit/>
          </a:bodyPr>
          <a:lstStyle/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Mindörökre Ő enyém,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 övé örökre már,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Mennyi áldás, szent remény,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 az Úr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előmbe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tár!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Múlna el bár föld s az ég,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Válna éjre bár a fény, 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is megállna még:</a:t>
            </a:r>
          </a:p>
          <a:p>
            <a:pPr>
              <a:buNone/>
            </a:pP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 övé és Ő enyém!</a:t>
            </a:r>
          </a:p>
          <a:p>
            <a:pPr>
              <a:buNone/>
            </a:pPr>
            <a:endParaRPr lang="hu-HU" sz="4400" dirty="0" smtClean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310/4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177</Words>
  <Application>Microsoft Office PowerPoint</Application>
  <PresentationFormat>Diavetítés a képernyőre (4:3 oldalarány)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310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27</cp:revision>
  <dcterms:created xsi:type="dcterms:W3CDTF">2014-11-20T22:39:56Z</dcterms:created>
  <dcterms:modified xsi:type="dcterms:W3CDTF">2016-06-04T19:16:13Z</dcterms:modified>
</cp:coreProperties>
</file>