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5" r:id="rId2"/>
    <p:sldId id="738" r:id="rId3"/>
    <p:sldId id="739" r:id="rId4"/>
    <p:sldId id="740" r:id="rId5"/>
    <p:sldId id="756" r:id="rId6"/>
    <p:sldId id="741" r:id="rId7"/>
    <p:sldId id="757" r:id="rId8"/>
    <p:sldId id="742" r:id="rId9"/>
    <p:sldId id="758" r:id="rId10"/>
    <p:sldId id="744" r:id="rId11"/>
    <p:sldId id="759" r:id="rId12"/>
    <p:sldId id="760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108" d="100"/>
          <a:sy n="108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2022. 04. 30.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ctr"/>
            <a:r>
              <a:rPr lang="hu-HU" sz="60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D-305</a:t>
            </a:r>
          </a:p>
        </p:txBody>
      </p:sp>
    </p:spTree>
    <p:extLst>
      <p:ext uri="{BB962C8B-B14F-4D97-AF65-F5344CB8AC3E}">
        <p14:creationId xmlns:p14="http://schemas.microsoft.com/office/powerpoint/2010/main" val="86275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Szívem bár napról-napra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Az Úrban megpihen,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Az órát várva várom,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Amelyben megjelen,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És elviszi felhőkön át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Elkészített menyasszonyát.</a:t>
            </a:r>
          </a:p>
        </p:txBody>
      </p:sp>
    </p:spTree>
    <p:extLst>
      <p:ext uri="{BB962C8B-B14F-4D97-AF65-F5344CB8AC3E}">
        <p14:creationId xmlns:p14="http://schemas.microsoft.com/office/powerpoint/2010/main" val="105235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Kéz, amely kerestél,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Szív, amely szerettél,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Vér, mely eltörölted bűnömet,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Mindörökre hadd dicsérjelek!</a:t>
            </a:r>
          </a:p>
        </p:txBody>
      </p:sp>
    </p:spTree>
    <p:extLst>
      <p:ext uri="{BB962C8B-B14F-4D97-AF65-F5344CB8AC3E}">
        <p14:creationId xmlns:p14="http://schemas.microsoft.com/office/powerpoint/2010/main" val="193632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400" b="1" dirty="0">
              <a:ln w="22225">
                <a:solidFill>
                  <a:schemeClr val="bg2">
                    <a:lumMod val="2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3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Fáradtan, bűnbe veszve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Jártam az életet,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De megtalált a Pásztor,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 nyájához vezetett.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Jól látták ezt az angyalok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 nevét dicsérve zeng daluk.</a:t>
            </a:r>
          </a:p>
        </p:txBody>
      </p:sp>
    </p:spTree>
    <p:extLst>
      <p:ext uri="{BB962C8B-B14F-4D97-AF65-F5344CB8AC3E}">
        <p14:creationId xmlns:p14="http://schemas.microsoft.com/office/powerpoint/2010/main" val="425397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Kéz, amely kerestél,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Szív, amely szerettél,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Vér, mely eltörölted bűnömet,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Mindörökre hadd dicsérjelek!</a:t>
            </a:r>
          </a:p>
        </p:txBody>
      </p:sp>
    </p:spTree>
    <p:extLst>
      <p:ext uri="{BB962C8B-B14F-4D97-AF65-F5344CB8AC3E}">
        <p14:creationId xmlns:p14="http://schemas.microsoft.com/office/powerpoint/2010/main" val="82108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Míg borral és olajjal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Kimosta sok sebem,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Fülembe súgta halkan: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„Enyém vagy, gyermekem!”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Sosem szólt édesebb zene,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Szívem hálával lett tele.</a:t>
            </a:r>
          </a:p>
        </p:txBody>
      </p:sp>
    </p:spTree>
    <p:extLst>
      <p:ext uri="{BB962C8B-B14F-4D97-AF65-F5344CB8AC3E}">
        <p14:creationId xmlns:p14="http://schemas.microsoft.com/office/powerpoint/2010/main" val="267192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Kéz, amely kerestél,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Szív, amely szerettél,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Vér, mely eltörölted bűnömet,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Mindörökre hadd dicsérjelek!</a:t>
            </a:r>
          </a:p>
        </p:txBody>
      </p:sp>
    </p:spTree>
    <p:extLst>
      <p:ext uri="{BB962C8B-B14F-4D97-AF65-F5344CB8AC3E}">
        <p14:creationId xmlns:p14="http://schemas.microsoft.com/office/powerpoint/2010/main" val="3943373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552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Lábán, kezén mutatta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Sok égő sebhelyét,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 kegyetlenül, tövissel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Körülvett szent fejét.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Úgy megragadta lelkemet,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Hogy értem annyit szenvedett.</a:t>
            </a:r>
          </a:p>
        </p:txBody>
      </p:sp>
    </p:spTree>
    <p:extLst>
      <p:ext uri="{BB962C8B-B14F-4D97-AF65-F5344CB8AC3E}">
        <p14:creationId xmlns:p14="http://schemas.microsoft.com/office/powerpoint/2010/main" val="230879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Kéz, amely kerestél,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Szív, amely szerettél,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Vér, mely eltörölted bűnömet,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Mindörökre hadd dicsérjelek!</a:t>
            </a:r>
          </a:p>
        </p:txBody>
      </p:sp>
    </p:spTree>
    <p:extLst>
      <p:ext uri="{BB962C8B-B14F-4D97-AF65-F5344CB8AC3E}">
        <p14:creationId xmlns:p14="http://schemas.microsoft.com/office/powerpoint/2010/main" val="242505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Azóta </a:t>
            </a:r>
            <a:r>
              <a:rPr lang="hu-HU" sz="4400" b="1" dirty="0" err="1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véle</a:t>
            </a:r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 járok,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Szívem csak néki él,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Csodás lényét megértem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Szentlelke fényinél.</a:t>
            </a:r>
          </a:p>
          <a:p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Örök éltem sem lesz elég</a:t>
            </a:r>
          </a:p>
          <a:p>
            <a:r>
              <a:rPr lang="hu-HU" sz="4400" b="1" dirty="0" err="1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Zengnem</a:t>
            </a:r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 az Ő dicséretét.</a:t>
            </a:r>
          </a:p>
        </p:txBody>
      </p:sp>
    </p:spTree>
    <p:extLst>
      <p:ext uri="{BB962C8B-B14F-4D97-AF65-F5344CB8AC3E}">
        <p14:creationId xmlns:p14="http://schemas.microsoft.com/office/powerpoint/2010/main" val="123427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5756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Kéz, amely kerestél,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Szív, amely szerettél,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Vér, mely eltörölted bűnömet,</a:t>
            </a:r>
          </a:p>
          <a:p>
            <a:pPr algn="r"/>
            <a:r>
              <a:rPr lang="hu-HU" sz="4400" b="1" dirty="0">
                <a:ln w="2222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Mindörökre hadd dicsérjelek!</a:t>
            </a:r>
          </a:p>
        </p:txBody>
      </p:sp>
    </p:spTree>
    <p:extLst>
      <p:ext uri="{BB962C8B-B14F-4D97-AF65-F5344CB8AC3E}">
        <p14:creationId xmlns:p14="http://schemas.microsoft.com/office/powerpoint/2010/main" val="112128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229</Words>
  <Application>Microsoft Office PowerPoint</Application>
  <PresentationFormat>Diavetítés a képernyőre (4:3 oldalarány)</PresentationFormat>
  <Paragraphs>51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Főgler László</cp:lastModifiedBy>
  <cp:revision>153</cp:revision>
  <dcterms:created xsi:type="dcterms:W3CDTF">2014-11-20T22:39:56Z</dcterms:created>
  <dcterms:modified xsi:type="dcterms:W3CDTF">2022-04-30T11:56:19Z</dcterms:modified>
</cp:coreProperties>
</file>