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9" r:id="rId3"/>
    <p:sldId id="270" r:id="rId4"/>
    <p:sldId id="271" r:id="rId5"/>
    <p:sldId id="272" r:id="rId6"/>
    <p:sldId id="273" r:id="rId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5E27F1F7-8245-4857-9392-D3B6BB861458}" type="datetimeFigureOut">
              <a:rPr lang="hu-HU" smtClean="0"/>
              <a:pPr/>
              <a:t>2018. 10. 13.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7F1F7-8245-4857-9392-D3B6BB861458}" type="datetimeFigureOut">
              <a:rPr lang="hu-HU" smtClean="0"/>
              <a:pPr/>
              <a:t>2018. 10. 13.</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13A9E-6DE5-426D-9924-8025074C411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3933056"/>
          </a:xfrm>
        </p:spPr>
        <p:txBody>
          <a:bodyPr anchor="t">
            <a:noAutofit/>
          </a:bodyPr>
          <a:lstStyle/>
          <a:p>
            <a:r>
              <a:rPr lang="hu-HU" sz="7200" b="1" dirty="0">
                <a:solidFill>
                  <a:schemeClr val="bg1"/>
                </a:solidFill>
              </a:rPr>
              <a:t>D-289</a:t>
            </a:r>
          </a:p>
        </p:txBody>
      </p:sp>
    </p:spTree>
    <p:extLst>
      <p:ext uri="{BB962C8B-B14F-4D97-AF65-F5344CB8AC3E}">
        <p14:creationId xmlns:p14="http://schemas.microsoft.com/office/powerpoint/2010/main" val="307652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3933056"/>
          </a:xfrm>
        </p:spPr>
        <p:txBody>
          <a:bodyPr anchor="t">
            <a:noAutofit/>
          </a:bodyPr>
          <a:lstStyle/>
          <a:p>
            <a:pPr algn="l"/>
            <a:r>
              <a:rPr lang="hu-HU" b="1" dirty="0">
                <a:solidFill>
                  <a:schemeClr val="bg1"/>
                </a:solidFill>
              </a:rPr>
              <a:t>Uram, mindent elhoztam,</a:t>
            </a:r>
            <a:br>
              <a:rPr lang="hu-HU" b="1" dirty="0">
                <a:solidFill>
                  <a:schemeClr val="bg1"/>
                </a:solidFill>
              </a:rPr>
            </a:br>
            <a:r>
              <a:rPr lang="hu-HU" b="1" dirty="0">
                <a:solidFill>
                  <a:schemeClr val="bg1"/>
                </a:solidFill>
              </a:rPr>
              <a:t>Testem és lelkemet,</a:t>
            </a:r>
            <a:br>
              <a:rPr lang="hu-HU" b="1" dirty="0">
                <a:solidFill>
                  <a:schemeClr val="bg1"/>
                </a:solidFill>
              </a:rPr>
            </a:br>
            <a:r>
              <a:rPr lang="hu-HU" b="1" dirty="0">
                <a:solidFill>
                  <a:schemeClr val="bg1"/>
                </a:solidFill>
              </a:rPr>
              <a:t>Mint élő áldozatot,</a:t>
            </a:r>
            <a:br>
              <a:rPr lang="hu-HU" b="1" dirty="0">
                <a:solidFill>
                  <a:schemeClr val="bg1"/>
                </a:solidFill>
              </a:rPr>
            </a:br>
            <a:r>
              <a:rPr lang="hu-HU" b="1" dirty="0">
                <a:solidFill>
                  <a:schemeClr val="bg1"/>
                </a:solidFill>
              </a:rPr>
              <a:t>Fogadj el </a:t>
            </a:r>
            <a:r>
              <a:rPr lang="hu-HU" b="1" dirty="0" err="1">
                <a:solidFill>
                  <a:schemeClr val="bg1"/>
                </a:solidFill>
              </a:rPr>
              <a:t>engemet</a:t>
            </a:r>
            <a:r>
              <a:rPr lang="hu-HU" b="1" dirty="0">
                <a:solidFill>
                  <a:schemeClr val="bg1"/>
                </a:solidFill>
              </a:rPr>
              <a:t>!</a:t>
            </a:r>
            <a:br>
              <a:rPr lang="hu-HU" b="1" dirty="0">
                <a:solidFill>
                  <a:schemeClr val="bg1"/>
                </a:solidFill>
              </a:rPr>
            </a:br>
            <a:r>
              <a:rPr lang="hu-HU" b="1" dirty="0">
                <a:solidFill>
                  <a:schemeClr val="bg1"/>
                </a:solidFill>
              </a:rPr>
              <a:t>Ó, illess meg szent tűzzel,</a:t>
            </a:r>
            <a:br>
              <a:rPr lang="hu-HU" b="1" dirty="0">
                <a:solidFill>
                  <a:schemeClr val="bg1"/>
                </a:solidFill>
              </a:rPr>
            </a:br>
            <a:r>
              <a:rPr lang="hu-HU" b="1" dirty="0">
                <a:solidFill>
                  <a:schemeClr val="bg1"/>
                </a:solidFill>
              </a:rPr>
              <a:t>Szent lángod szálljon rám,</a:t>
            </a:r>
            <a:br>
              <a:rPr lang="hu-HU" b="1" dirty="0">
                <a:solidFill>
                  <a:schemeClr val="bg1"/>
                </a:solidFill>
              </a:rPr>
            </a:br>
            <a:r>
              <a:rPr lang="hu-HU" b="1" dirty="0">
                <a:solidFill>
                  <a:schemeClr val="bg1"/>
                </a:solidFill>
              </a:rPr>
              <a:t>Várok, várok, várok,</a:t>
            </a:r>
            <a:br>
              <a:rPr lang="hu-HU" b="1" dirty="0">
                <a:solidFill>
                  <a:schemeClr val="bg1"/>
                </a:solidFill>
              </a:rPr>
            </a:br>
            <a:r>
              <a:rPr lang="hu-HU" b="1" dirty="0">
                <a:solidFill>
                  <a:schemeClr val="bg1"/>
                </a:solidFill>
              </a:rPr>
              <a:t>Szent lángod szálljon rám!</a:t>
            </a:r>
            <a:br>
              <a:rPr lang="hu-HU" b="1" dirty="0">
                <a:solidFill>
                  <a:schemeClr val="bg1"/>
                </a:solidFill>
              </a:rPr>
            </a:br>
            <a:br>
              <a:rPr lang="hu-HU" b="1" dirty="0">
                <a:solidFill>
                  <a:schemeClr val="bg1"/>
                </a:solidFill>
              </a:rPr>
            </a:br>
            <a:endParaRPr lang="hu-HU" b="1" dirty="0">
              <a:solidFill>
                <a:schemeClr val="bg1"/>
              </a:solidFill>
            </a:endParaRPr>
          </a:p>
        </p:txBody>
      </p:sp>
    </p:spTree>
    <p:extLst>
      <p:ext uri="{BB962C8B-B14F-4D97-AF65-F5344CB8AC3E}">
        <p14:creationId xmlns:p14="http://schemas.microsoft.com/office/powerpoint/2010/main" val="5177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3933056"/>
          </a:xfrm>
        </p:spPr>
        <p:txBody>
          <a:bodyPr anchor="t">
            <a:noAutofit/>
          </a:bodyPr>
          <a:lstStyle/>
          <a:p>
            <a:pPr algn="l"/>
            <a:r>
              <a:rPr lang="hu-HU" b="1" dirty="0">
                <a:solidFill>
                  <a:schemeClr val="bg1"/>
                </a:solidFill>
              </a:rPr>
              <a:t>Ó, drága, hű Megváltóm,</a:t>
            </a:r>
            <a:br>
              <a:rPr lang="hu-HU" b="1" dirty="0">
                <a:solidFill>
                  <a:schemeClr val="bg1"/>
                </a:solidFill>
              </a:rPr>
            </a:br>
            <a:r>
              <a:rPr lang="hu-HU" b="1" dirty="0">
                <a:solidFill>
                  <a:schemeClr val="bg1"/>
                </a:solidFill>
              </a:rPr>
              <a:t>Te biztos oltalom.</a:t>
            </a:r>
            <a:br>
              <a:rPr lang="hu-HU" b="1" dirty="0">
                <a:solidFill>
                  <a:schemeClr val="bg1"/>
                </a:solidFill>
              </a:rPr>
            </a:br>
            <a:r>
              <a:rPr lang="hu-HU" b="1" dirty="0">
                <a:solidFill>
                  <a:schemeClr val="bg1"/>
                </a:solidFill>
              </a:rPr>
              <a:t>Rád vár a hit, s ha késel,</a:t>
            </a:r>
            <a:br>
              <a:rPr lang="hu-HU" b="1" dirty="0">
                <a:solidFill>
                  <a:schemeClr val="bg1"/>
                </a:solidFill>
              </a:rPr>
            </a:br>
            <a:r>
              <a:rPr lang="hu-HU" b="1" dirty="0">
                <a:solidFill>
                  <a:schemeClr val="bg1"/>
                </a:solidFill>
              </a:rPr>
              <a:t>Az Ige támaszom.</a:t>
            </a:r>
            <a:br>
              <a:rPr lang="hu-HU" b="1" dirty="0">
                <a:solidFill>
                  <a:schemeClr val="bg1"/>
                </a:solidFill>
              </a:rPr>
            </a:br>
            <a:r>
              <a:rPr lang="hu-HU" b="1" dirty="0">
                <a:solidFill>
                  <a:schemeClr val="bg1"/>
                </a:solidFill>
              </a:rPr>
              <a:t>Ó, illess meg szent tűzzel,</a:t>
            </a:r>
            <a:br>
              <a:rPr lang="hu-HU" b="1" dirty="0">
                <a:solidFill>
                  <a:schemeClr val="bg1"/>
                </a:solidFill>
              </a:rPr>
            </a:br>
            <a:r>
              <a:rPr lang="hu-HU" b="1" dirty="0">
                <a:solidFill>
                  <a:schemeClr val="bg1"/>
                </a:solidFill>
              </a:rPr>
              <a:t>Szent lángod szálljon rám,</a:t>
            </a:r>
            <a:br>
              <a:rPr lang="hu-HU" b="1" dirty="0">
                <a:solidFill>
                  <a:schemeClr val="bg1"/>
                </a:solidFill>
              </a:rPr>
            </a:br>
            <a:r>
              <a:rPr lang="hu-HU" b="1" dirty="0">
                <a:solidFill>
                  <a:schemeClr val="bg1"/>
                </a:solidFill>
              </a:rPr>
              <a:t>Várok, várok, várok,</a:t>
            </a:r>
            <a:br>
              <a:rPr lang="hu-HU" b="1" dirty="0">
                <a:solidFill>
                  <a:schemeClr val="bg1"/>
                </a:solidFill>
              </a:rPr>
            </a:br>
            <a:r>
              <a:rPr lang="hu-HU" b="1" dirty="0">
                <a:solidFill>
                  <a:schemeClr val="bg1"/>
                </a:solidFill>
              </a:rPr>
              <a:t>Szent lángod szálljon rám!</a:t>
            </a:r>
          </a:p>
        </p:txBody>
      </p:sp>
    </p:spTree>
    <p:extLst>
      <p:ext uri="{BB962C8B-B14F-4D97-AF65-F5344CB8AC3E}">
        <p14:creationId xmlns:p14="http://schemas.microsoft.com/office/powerpoint/2010/main" val="264904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3933056"/>
          </a:xfrm>
        </p:spPr>
        <p:txBody>
          <a:bodyPr anchor="t">
            <a:noAutofit/>
          </a:bodyPr>
          <a:lstStyle/>
          <a:p>
            <a:pPr algn="l"/>
            <a:r>
              <a:rPr lang="hu-HU" b="1" dirty="0">
                <a:solidFill>
                  <a:schemeClr val="bg1"/>
                </a:solidFill>
              </a:rPr>
              <a:t>Küldd hát az égi lángot,</a:t>
            </a:r>
            <a:br>
              <a:rPr lang="hu-HU" b="1" dirty="0">
                <a:solidFill>
                  <a:schemeClr val="bg1"/>
                </a:solidFill>
              </a:rPr>
            </a:br>
            <a:r>
              <a:rPr lang="hu-HU" b="1" dirty="0" err="1">
                <a:solidFill>
                  <a:schemeClr val="bg1"/>
                </a:solidFill>
              </a:rPr>
              <a:t>Tölts</a:t>
            </a:r>
            <a:r>
              <a:rPr lang="hu-HU" b="1" dirty="0">
                <a:solidFill>
                  <a:schemeClr val="bg1"/>
                </a:solidFill>
              </a:rPr>
              <a:t> lényeddel te meg!</a:t>
            </a:r>
            <a:br>
              <a:rPr lang="hu-HU" b="1" dirty="0">
                <a:solidFill>
                  <a:schemeClr val="bg1"/>
                </a:solidFill>
              </a:rPr>
            </a:br>
            <a:r>
              <a:rPr lang="hu-HU" b="1" dirty="0">
                <a:solidFill>
                  <a:schemeClr val="bg1"/>
                </a:solidFill>
              </a:rPr>
              <a:t>Az üdv után sóvárgok,</a:t>
            </a:r>
            <a:br>
              <a:rPr lang="hu-HU" b="1" dirty="0">
                <a:solidFill>
                  <a:schemeClr val="bg1"/>
                </a:solidFill>
              </a:rPr>
            </a:br>
            <a:r>
              <a:rPr lang="hu-HU" b="1" dirty="0" err="1">
                <a:solidFill>
                  <a:schemeClr val="bg1"/>
                </a:solidFill>
              </a:rPr>
              <a:t>Váltsd</a:t>
            </a:r>
            <a:r>
              <a:rPr lang="hu-HU" b="1" dirty="0">
                <a:solidFill>
                  <a:schemeClr val="bg1"/>
                </a:solidFill>
              </a:rPr>
              <a:t> be ígéreted!</a:t>
            </a:r>
            <a:br>
              <a:rPr lang="hu-HU" b="1" dirty="0">
                <a:solidFill>
                  <a:schemeClr val="bg1"/>
                </a:solidFill>
              </a:rPr>
            </a:br>
            <a:r>
              <a:rPr lang="hu-HU" b="1" dirty="0">
                <a:solidFill>
                  <a:schemeClr val="bg1"/>
                </a:solidFill>
              </a:rPr>
              <a:t>Ó, illess meg szent tűzzel,</a:t>
            </a:r>
            <a:br>
              <a:rPr lang="hu-HU" b="1" dirty="0">
                <a:solidFill>
                  <a:schemeClr val="bg1"/>
                </a:solidFill>
              </a:rPr>
            </a:br>
            <a:r>
              <a:rPr lang="hu-HU" b="1" dirty="0">
                <a:solidFill>
                  <a:schemeClr val="bg1"/>
                </a:solidFill>
              </a:rPr>
              <a:t>Szent lángod szálljon rám,</a:t>
            </a:r>
            <a:br>
              <a:rPr lang="hu-HU" b="1" dirty="0">
                <a:solidFill>
                  <a:schemeClr val="bg1"/>
                </a:solidFill>
              </a:rPr>
            </a:br>
            <a:r>
              <a:rPr lang="hu-HU" b="1" dirty="0">
                <a:solidFill>
                  <a:schemeClr val="bg1"/>
                </a:solidFill>
              </a:rPr>
              <a:t>Várok, várok, várok,</a:t>
            </a:r>
            <a:br>
              <a:rPr lang="hu-HU" b="1" dirty="0">
                <a:solidFill>
                  <a:schemeClr val="bg1"/>
                </a:solidFill>
              </a:rPr>
            </a:br>
            <a:r>
              <a:rPr lang="hu-HU" b="1" dirty="0">
                <a:solidFill>
                  <a:schemeClr val="bg1"/>
                </a:solidFill>
              </a:rPr>
              <a:t>Szent lángod szálljon rám!</a:t>
            </a:r>
          </a:p>
        </p:txBody>
      </p:sp>
    </p:spTree>
    <p:extLst>
      <p:ext uri="{BB962C8B-B14F-4D97-AF65-F5344CB8AC3E}">
        <p14:creationId xmlns:p14="http://schemas.microsoft.com/office/powerpoint/2010/main" val="84253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3933056"/>
          </a:xfrm>
        </p:spPr>
        <p:txBody>
          <a:bodyPr anchor="t">
            <a:noAutofit/>
          </a:bodyPr>
          <a:lstStyle/>
          <a:p>
            <a:pPr algn="l"/>
            <a:r>
              <a:rPr lang="hu-HU" b="1" dirty="0">
                <a:solidFill>
                  <a:schemeClr val="bg1"/>
                </a:solidFill>
              </a:rPr>
              <a:t>Ha véred megmos engem,</a:t>
            </a:r>
            <a:br>
              <a:rPr lang="hu-HU" b="1" dirty="0">
                <a:solidFill>
                  <a:schemeClr val="bg1"/>
                </a:solidFill>
              </a:rPr>
            </a:br>
            <a:r>
              <a:rPr lang="hu-HU" b="1" dirty="0">
                <a:solidFill>
                  <a:schemeClr val="bg1"/>
                </a:solidFill>
              </a:rPr>
              <a:t>Szívem </a:t>
            </a:r>
            <a:r>
              <a:rPr lang="hu-HU" b="1" dirty="0" err="1">
                <a:solidFill>
                  <a:schemeClr val="bg1"/>
                </a:solidFill>
              </a:rPr>
              <a:t>betöltheted</a:t>
            </a:r>
            <a:r>
              <a:rPr lang="hu-HU" b="1" dirty="0">
                <a:solidFill>
                  <a:schemeClr val="bg1"/>
                </a:solidFill>
              </a:rPr>
              <a:t>.</a:t>
            </a:r>
            <a:br>
              <a:rPr lang="hu-HU" b="1" dirty="0">
                <a:solidFill>
                  <a:schemeClr val="bg1"/>
                </a:solidFill>
              </a:rPr>
            </a:br>
            <a:r>
              <a:rPr lang="hu-HU" b="1" dirty="0">
                <a:solidFill>
                  <a:schemeClr val="bg1"/>
                </a:solidFill>
              </a:rPr>
              <a:t>Szentlelked, hogyha győzhet,</a:t>
            </a:r>
            <a:br>
              <a:rPr lang="hu-HU" b="1" dirty="0">
                <a:solidFill>
                  <a:schemeClr val="bg1"/>
                </a:solidFill>
              </a:rPr>
            </a:br>
            <a:r>
              <a:rPr lang="hu-HU" b="1" dirty="0">
                <a:solidFill>
                  <a:schemeClr val="bg1"/>
                </a:solidFill>
              </a:rPr>
              <a:t>Mindvégig győzhetek.</a:t>
            </a:r>
            <a:br>
              <a:rPr lang="hu-HU" b="1" dirty="0">
                <a:solidFill>
                  <a:schemeClr val="bg1"/>
                </a:solidFill>
              </a:rPr>
            </a:br>
            <a:r>
              <a:rPr lang="hu-HU" b="1" dirty="0">
                <a:solidFill>
                  <a:schemeClr val="bg1"/>
                </a:solidFill>
              </a:rPr>
              <a:t>Ó, illess meg szent tűzzel,</a:t>
            </a:r>
            <a:br>
              <a:rPr lang="hu-HU" b="1" dirty="0">
                <a:solidFill>
                  <a:schemeClr val="bg1"/>
                </a:solidFill>
              </a:rPr>
            </a:br>
            <a:r>
              <a:rPr lang="hu-HU" b="1" dirty="0">
                <a:solidFill>
                  <a:schemeClr val="bg1"/>
                </a:solidFill>
              </a:rPr>
              <a:t>Szent lángod szálljon rám,</a:t>
            </a:r>
            <a:br>
              <a:rPr lang="hu-HU" b="1" dirty="0">
                <a:solidFill>
                  <a:schemeClr val="bg1"/>
                </a:solidFill>
              </a:rPr>
            </a:br>
            <a:r>
              <a:rPr lang="hu-HU" b="1" dirty="0">
                <a:solidFill>
                  <a:schemeClr val="bg1"/>
                </a:solidFill>
              </a:rPr>
              <a:t>Várok, várok, várok,</a:t>
            </a:r>
            <a:br>
              <a:rPr lang="hu-HU" b="1" dirty="0">
                <a:solidFill>
                  <a:schemeClr val="bg1"/>
                </a:solidFill>
              </a:rPr>
            </a:br>
            <a:r>
              <a:rPr lang="hu-HU" b="1" dirty="0">
                <a:solidFill>
                  <a:schemeClr val="bg1"/>
                </a:solidFill>
              </a:rPr>
              <a:t>Szent lángod szálljon rám!</a:t>
            </a:r>
          </a:p>
        </p:txBody>
      </p:sp>
    </p:spTree>
    <p:extLst>
      <p:ext uri="{BB962C8B-B14F-4D97-AF65-F5344CB8AC3E}">
        <p14:creationId xmlns:p14="http://schemas.microsoft.com/office/powerpoint/2010/main" val="388948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3933056"/>
          </a:xfrm>
        </p:spPr>
        <p:txBody>
          <a:bodyPr anchor="t">
            <a:noAutofit/>
          </a:bodyPr>
          <a:lstStyle/>
          <a:p>
            <a:pPr algn="l"/>
            <a:endParaRPr lang="hu-HU" b="1" dirty="0">
              <a:solidFill>
                <a:schemeClr val="bg1"/>
              </a:solidFill>
            </a:endParaRPr>
          </a:p>
        </p:txBody>
      </p:sp>
    </p:spTree>
    <p:extLst>
      <p:ext uri="{BB962C8B-B14F-4D97-AF65-F5344CB8AC3E}">
        <p14:creationId xmlns:p14="http://schemas.microsoft.com/office/powerpoint/2010/main" val="2565897470"/>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24</Words>
  <Application>Microsoft Office PowerPoint</Application>
  <PresentationFormat>Diavetítés a képernyőre (4:3 oldalarány)</PresentationFormat>
  <Paragraphs>5</Paragraphs>
  <Slides>6</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6</vt:i4>
      </vt:variant>
    </vt:vector>
  </HeadingPairs>
  <TitlesOfParts>
    <vt:vector size="9" baseType="lpstr">
      <vt:lpstr>Arial</vt:lpstr>
      <vt:lpstr>Calibri</vt:lpstr>
      <vt:lpstr>Office-téma</vt:lpstr>
      <vt:lpstr>D-289</vt:lpstr>
      <vt:lpstr>Uram, mindent elhoztam, Testem és lelkemet, Mint élő áldozatot, Fogadj el engemet! Ó, illess meg szent tűzzel, Szent lángod szálljon rám, Várok, várok, várok, Szent lángod szálljon rám!  </vt:lpstr>
      <vt:lpstr>Ó, drága, hű Megváltóm, Te biztos oltalom. Rád vár a hit, s ha késel, Az Ige támaszom. Ó, illess meg szent tűzzel, Szent lángod szálljon rám, Várok, várok, várok, Szent lángod szálljon rám!</vt:lpstr>
      <vt:lpstr>Küldd hát az égi lángot, Tölts lényeddel te meg! Az üdv után sóvárgok, Váltsd be ígéreted! Ó, illess meg szent tűzzel, Szent lángod szálljon rám, Várok, várok, várok, Szent lángod szálljon rám!</vt:lpstr>
      <vt:lpstr>Ha véred megmos engem, Szívem betöltheted. Szentlelked, hogyha győzhet, Mindvégig győzhetek. Ó, illess meg szent tűzzel, Szent lángod szálljon rám, Várok, várok, várok, Szent lángod szálljon rám!</vt:lpstr>
      <vt:lpstr>PowerPoint-bemutató</vt:lpstr>
    </vt:vector>
  </TitlesOfParts>
  <Company>BSAFTPZ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első vasárnapja</dc:title>
  <dc:creator>Laci</dc:creator>
  <cp:lastModifiedBy>User</cp:lastModifiedBy>
  <cp:revision>35</cp:revision>
  <dcterms:created xsi:type="dcterms:W3CDTF">2012-12-01T08:11:11Z</dcterms:created>
  <dcterms:modified xsi:type="dcterms:W3CDTF">2018-10-13T12:46:19Z</dcterms:modified>
</cp:coreProperties>
</file>