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2015.02.07.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2015.02.07.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2015.02.07.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2015.02.07.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2015.02.07.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2015.02.07.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2015.02.07.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2015.02.07.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2015.02.07.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2015.02.07.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2015.02.07.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2015.02.07.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Szívünk egészen, híven neked adjuk!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Ó mi Királyunk, add ehhez erőd: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Hogy lobogód alatt küzdve haladjunk.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Nyerve, mi semmik, erődből erőt! </a:t>
            </a:r>
          </a:p>
          <a:p>
            <a:pPr>
              <a:spcBef>
                <a:spcPts val="1200"/>
              </a:spcBef>
            </a:pP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Zúgjon az ének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, elnyomni 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ne hagyjuk,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Dalba' dicsérje szívünk a Dicsőt!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Szívünk egészen, híven neked adjuk,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Ó mi Királyunk, add ehhez erőd!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287/1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Szívünk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egészen! Te látod a múltunk,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Gyönge a szív, mit </a:t>
            </a:r>
            <a:r>
              <a:rPr lang="hu-HU" sz="4000" b="1" dirty="0" err="1" smtClean="0">
                <a:solidFill>
                  <a:schemeClr val="bg1"/>
                </a:solidFill>
                <a:cs typeface="Arial" pitchFamily="34" charset="0"/>
              </a:rPr>
              <a:t>elédbe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 adunk.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Bűne sok, foltja sok, ám Te dicső vagy: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Mosd le, hegeszd be királyi Urunk! </a:t>
            </a:r>
          </a:p>
          <a:p>
            <a:pPr>
              <a:spcBef>
                <a:spcPts val="1200"/>
              </a:spcBef>
            </a:pP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Zúgjon az ének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, elnyomni 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ne hagyjuk,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Dalba' dicsérje szívünk a Dicsőt!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Szívünk egészen, híven neked adjuk,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Ó mi Királyunk, add ehhez erőd!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287/1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Szívünk egészen! Ó Üdvözítőnk, Te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Add diadalmas erőd s Te vezesd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Mind, amit gondolunk,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mind, amit érzünk!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Engedünk néked, ó kész örömest!</a:t>
            </a:r>
          </a:p>
          <a:p>
            <a:pPr>
              <a:spcBef>
                <a:spcPts val="1200"/>
              </a:spcBef>
            </a:pP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Zúgjon az ének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, elnyomni 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ne hagyjuk,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Dalba' dicsérje szívünk a Dicsőt!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Szívünk egészen, híven neked adjuk,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Ó mi Királyunk, add ehhez erőd!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287/1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190</Words>
  <Application>Microsoft Office PowerPoint</Application>
  <PresentationFormat>Diavetítés a képernyőre (4:3 oldalarány)</PresentationFormat>
  <Paragraphs>28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1. dia</vt:lpstr>
      <vt:lpstr>2. dia</vt:lpstr>
      <vt:lpstr>3. dia</vt:lpstr>
      <vt:lpstr>4. dia</vt:lpstr>
      <vt:lpstr>5.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Felső</cp:lastModifiedBy>
  <cp:revision>16</cp:revision>
  <dcterms:created xsi:type="dcterms:W3CDTF">2014-11-20T22:39:56Z</dcterms:created>
  <dcterms:modified xsi:type="dcterms:W3CDTF">2015-02-07T22:11:08Z</dcterms:modified>
</cp:coreProperties>
</file>