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2018. 01. 13.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2018. 01. 13.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2018. 01. 13.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2018. 01. 13.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2018. 01. 13.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2018. 01. 13.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2018. 01. 13.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3483818"/>
          </a:xfrm>
        </p:spPr>
        <p:txBody>
          <a:bodyPr>
            <a:normAutofit/>
          </a:bodyPr>
          <a:lstStyle/>
          <a:p>
            <a:r>
              <a:rPr lang="hu-HU" sz="6000" b="1" dirty="0">
                <a:solidFill>
                  <a:schemeClr val="bg1"/>
                </a:solidFill>
              </a:rPr>
              <a:t>D-280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Hívtál Uram, megyek,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Remegve bár, megyek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Kitárt karod felé,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Szelíd szemed elé.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A bűnöm terhe vállamon,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Mint átoksúly, nehéz nagyon,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S ezt fájlalom,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Ezt fájlalom</a:t>
            </a:r>
            <a:endParaRPr lang="hu-HU" sz="4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+mj-lt"/>
              </a:rPr>
              <a:t>Dicséretek  280/1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Hívtál, Uram, megyek,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Remegve bár, megyek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Kitárt karod felé,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Szelíd szemed elé.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Megvallom, hogy Jézus, a Szent,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Ki érettem halálba ment,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Bűnből megment,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Bűnből megment.</a:t>
            </a:r>
          </a:p>
          <a:p>
            <a:endParaRPr lang="hu-HU" sz="4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+mj-lt"/>
              </a:rPr>
              <a:t>Dicséretek  280/1b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Hívtál, Uram, megyek,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Remegve bár, megyek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Kitárt karod felé,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Szelíd szemed elé.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Ha most hozzád elérkezem,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Átvert kezedbe vedd kezem,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Maradj velem,</a:t>
            </a:r>
          </a:p>
          <a:p>
            <a:r>
              <a:rPr lang="hu-HU" sz="4400" b="1">
                <a:solidFill>
                  <a:schemeClr val="bg1"/>
                </a:solidFill>
                <a:cs typeface="Arial" pitchFamily="34" charset="0"/>
              </a:rPr>
              <a:t>Maradj velem!</a:t>
            </a:r>
            <a:endParaRPr lang="hu-HU" sz="4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+mj-lt"/>
              </a:rPr>
              <a:t>Dicséretek  280/2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112</Words>
  <Application>Microsoft Office PowerPoint</Application>
  <PresentationFormat>Diavetítés a képernyőre (4:3 oldalarány)</PresentationFormat>
  <Paragraphs>28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Office-téma</vt:lpstr>
      <vt:lpstr>D-280</vt:lpstr>
      <vt:lpstr>PowerPoint-bemutató</vt:lpstr>
      <vt:lpstr>PowerPoint-bemutató</vt:lpstr>
      <vt:lpstr>PowerPoint-bemutató</vt:lpstr>
      <vt:lpstr>PowerPoint-bemutató</vt:lpstr>
    </vt:vector>
  </TitlesOfParts>
  <Company>otthon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User</cp:lastModifiedBy>
  <cp:revision>19</cp:revision>
  <dcterms:created xsi:type="dcterms:W3CDTF">2014-11-20T22:39:56Z</dcterms:created>
  <dcterms:modified xsi:type="dcterms:W3CDTF">2018-01-13T10:20:19Z</dcterms:modified>
</cp:coreProperties>
</file>