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8" r:id="rId2"/>
    <p:sldId id="256" r:id="rId3"/>
    <p:sldId id="279" r:id="rId4"/>
    <p:sldId id="280" r:id="rId5"/>
    <p:sldId id="268" r:id="rId6"/>
  </p:sldIdLst>
  <p:sldSz cx="9144000" cy="6858000" type="screen4x3"/>
  <p:notesSz cx="6858000" cy="97742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66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57725"/>
            <a:ext cx="50292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Click to edit Master text styles</a:t>
            </a:r>
          </a:p>
          <a:p>
            <a:pPr lvl="1"/>
            <a:r>
              <a:rPr lang="hu-HU" noProof="0" smtClean="0"/>
              <a:t>Second level</a:t>
            </a:r>
          </a:p>
          <a:p>
            <a:pPr lvl="2"/>
            <a:r>
              <a:rPr lang="hu-HU" noProof="0" smtClean="0"/>
              <a:t>Third level</a:t>
            </a:r>
          </a:p>
          <a:p>
            <a:pPr lvl="3"/>
            <a:r>
              <a:rPr lang="hu-HU" noProof="0" smtClean="0"/>
              <a:t>Fourth level</a:t>
            </a:r>
          </a:p>
          <a:p>
            <a:pPr lvl="4"/>
            <a:r>
              <a:rPr lang="hu-HU" noProof="0" smtClean="0"/>
              <a:t>Fifth level</a:t>
            </a:r>
          </a:p>
        </p:txBody>
      </p:sp>
      <p:sp>
        <p:nvSpPr>
          <p:cNvPr id="92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854075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Adj hálát Istennek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Szívvel, szájjal, élettel,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Ki most is mindent jól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Cselekszik mindenekkel!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Csak jót ad nekünk is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Mi bölcsőnktől fogva,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Nagy irgalmasságát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Tőlünk meg nem vonja.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Dicséretek – 2/1 </a:t>
            </a:r>
            <a:endParaRPr lang="hu-HU" sz="2800" b="1" dirty="0">
              <a:solidFill>
                <a:srgbClr val="FFFF00"/>
              </a:solidFill>
              <a:latin typeface="Ottaw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 gazdag, hű Isten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Adjon az Ő nevéért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örvendező szívet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És Jézus békességét!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Ő tartson meg mindig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Minket kegyelmében,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Legyen szabadítónk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 bűn ínségében!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Dicséretek – 2/</a:t>
            </a:r>
            <a:r>
              <a:rPr lang="hu-HU" sz="2800" dirty="0" err="1" smtClean="0">
                <a:solidFill>
                  <a:srgbClr val="FFFF00"/>
                </a:solidFill>
                <a:latin typeface="Ottawa" pitchFamily="2" charset="0"/>
              </a:rPr>
              <a:t>2</a:t>
            </a:r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 </a:t>
            </a:r>
            <a:endParaRPr lang="hu-HU" sz="2800" b="1" dirty="0">
              <a:solidFill>
                <a:srgbClr val="FFFF00"/>
              </a:solidFill>
              <a:latin typeface="Ottaw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Az örök Atyának,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Fiának, Szentléleknek, 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 Szentháromságnak, 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Egy igaz Istenünknek 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Miként volt, úgy legyen 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Most és mindörökkön 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Dicséret, dicsőség </a:t>
            </a:r>
            <a:b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Mennyen és a földön.</a:t>
            </a:r>
            <a:endParaRPr lang="hu-HU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Dicséretek – 2/3 </a:t>
            </a:r>
            <a:endParaRPr lang="hu-HU" sz="2800" b="1" dirty="0">
              <a:solidFill>
                <a:srgbClr val="FFFF00"/>
              </a:solidFill>
              <a:latin typeface="Ottaw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</TotalTime>
  <Pages>57</Pages>
  <Words>21</Words>
  <Application>Microsoft Office PowerPoint</Application>
  <PresentationFormat>Diavetítés a képernyőre (4:3 oldalarány)</PresentationFormat>
  <Paragraphs>6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Alapértelmezett terv</vt:lpstr>
      <vt:lpstr>1. dia</vt:lpstr>
      <vt:lpstr>Adj hálát Istennek  Szívvel, szájjal, élettel,  Ki most is mindent jól  Cselekszik mindenekkel!  Csak jót ad nekünk is  Mi bölcsőnktől fogva,  Nagy irgalmasságát  Tőlünk meg nem vonja.</vt:lpstr>
      <vt:lpstr>A gazdag, hű Isten  Adjon az Ő nevéért  örvendező szívet  És Jézus békességét!  Ő tartson meg mindig  Minket kegyelmében,  Legyen szabadítónk  A bűn ínségében!</vt:lpstr>
      <vt:lpstr>Az örök Atyának, Fiának, Szentléleknek,  A Szentháromságnak,  Egy igaz Istenünknek  Miként volt, úgy legyen  Most és mindörökkön  Dicséret, dicsőség  Mennyen és a földön.</vt:lpstr>
      <vt:lpstr>5.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Dicsérd, dicsérd...</dc:title>
  <dc:creator>.</dc:creator>
  <cp:lastModifiedBy>Dell</cp:lastModifiedBy>
  <cp:revision>90</cp:revision>
  <cp:lastPrinted>1601-01-01T00:00:00Z</cp:lastPrinted>
  <dcterms:created xsi:type="dcterms:W3CDTF">2003-06-23T11:41:50Z</dcterms:created>
  <dcterms:modified xsi:type="dcterms:W3CDTF">2016-06-18T08:47:10Z</dcterms:modified>
</cp:coreProperties>
</file>