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2018. 12. 14.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999730" y="108000"/>
            <a:ext cx="310854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5000" b="1" dirty="0">
                <a:solidFill>
                  <a:schemeClr val="bg1"/>
                </a:solidFill>
              </a:rPr>
              <a:t>264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Ha jő az Úr, mi lesz velem?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Orcámon szégyen pírja,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szívemen nagy félelem,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Mert számadásra hívja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Úr a vétkes hitszegőt,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E hitvány szolgát: engem.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Ki állhat meg az Úr előtt?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 jaj, ki ment meg lelkem?</a:t>
            </a:r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264/1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Nagy bőséggel sok jót adott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Úr, mily gazdag voltam!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De én Atyámat hagyva ott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Mindent eltékozoltam.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Szolgád szívében ég a vád,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 irgalmasság Atyja,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 lelkem esdve néz reád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bűneit siratja.</a:t>
            </a:r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264/2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Szentség, igazság, tisztaság: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Ez volt az ékességem,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 maradt a bűn, a szolgaság,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veszve békességem.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Elébed, ó mivel megyek?  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Elszórtam minden kincsem,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Hiába ejtek könnyeket.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Csak bűnöm van, más nincsen.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264/3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Az Úr megítél és pöröl,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De van bocsánat nála,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Mert minden vétket eltöröl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Jézus kereszthalála.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 mit tehetnék én szegény,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Kit sújt a zord ítélet?  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Hű Megváltómhoz térek én,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Ő üdvösség és élet.</a:t>
            </a:r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264/4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Jól látom mások vétkeit,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Magamra nézni félek,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Mert Istennek törvényeit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Szörnyűbben szegtem én meg!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Ó távoztasd el bűnömet,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Jézus, Te oldj fel engem,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És add győzelmes Lelkedet, </a:t>
            </a:r>
          </a:p>
          <a:p>
            <a:r>
              <a:rPr lang="hu-HU" sz="4000" b="1" dirty="0">
                <a:solidFill>
                  <a:schemeClr val="bg1"/>
                </a:solidFill>
                <a:cs typeface="Arial" pitchFamily="34" charset="0"/>
              </a:rPr>
              <a:t>Hogy úr legyen szívemben!</a:t>
            </a:r>
            <a:endParaRPr lang="hu-HU" sz="4000" b="1" i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rgbClr val="FFFF00"/>
                </a:solidFill>
                <a:latin typeface="+mj-lt"/>
              </a:rPr>
              <a:t>Dicséretek  264/5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221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otthon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User</cp:lastModifiedBy>
  <cp:revision>32</cp:revision>
  <dcterms:created xsi:type="dcterms:W3CDTF">2014-11-20T22:39:56Z</dcterms:created>
  <dcterms:modified xsi:type="dcterms:W3CDTF">2018-12-14T19:13:18Z</dcterms:modified>
</cp:coreProperties>
</file>