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3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2999730" y="108000"/>
            <a:ext cx="310854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245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Mint fáradt vándor a forrásvízhez,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Vágyik lelkem az Úr elé,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Ott vár rám mindaz,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mit Jézus megszerzett,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Vére lett szívemen életté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245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Megváltott életem néki szánom,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Égő áldozat hadd legyen!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szívem ott égjen fenn az oltáron,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Mindenem kezébe hadd tegyem!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245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Mit bennem elkezdett drága Lelked, 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Vidd azt </a:t>
            </a:r>
            <a:r>
              <a:rPr lang="hu-HU" sz="4000" b="1" dirty="0" err="1" smtClean="0">
                <a:solidFill>
                  <a:schemeClr val="bg1"/>
                </a:solidFill>
                <a:cs typeface="Arial" pitchFamily="34" charset="0"/>
              </a:rPr>
              <a:t>jóvégre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 Jézusom,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hálaének, mit véred fakasztott,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Soha ne haljon el ajkamon!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245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80</Words>
  <Application>Microsoft Office PowerPoint</Application>
  <PresentationFormat>Diavetítés a képernyőre (4:3 oldalarány)</PresentationFormat>
  <Paragraphs>17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1. dia</vt:lpstr>
      <vt:lpstr>2. dia</vt:lpstr>
      <vt:lpstr>3. dia</vt:lpstr>
      <vt:lpstr>4. dia</vt:lpstr>
      <vt:lpstr>5.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30</cp:revision>
  <dcterms:created xsi:type="dcterms:W3CDTF">2014-11-20T22:39:56Z</dcterms:created>
  <dcterms:modified xsi:type="dcterms:W3CDTF">2015-05-16T10:06:12Z</dcterms:modified>
</cp:coreProperties>
</file>