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240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mélyből kiáltok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bűnöm verme de mély!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Rám omlott az átok,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 szörnyű sötét az éj!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nem jössz segélyre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Kialszik minden remény;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itt a vak éjbe',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mélybe' veszek el én!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240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mindent vállaltál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Kínt, szégyent ott fenn a fán,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értem meghaltál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véres, bús Golgotán.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üdvöt szereztél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én hittel elfogadom.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szívem cserébe,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Tenéked odaadom!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240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téged szeretni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szívem boldog joga,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téged követni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élet célja maga.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Tevéled haladni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mennyek felé menés,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nálad maradni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béke, megpihenés.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240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Lelked vigasztal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Ő ad mindig erőt.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lelkem magasztal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megvall a világ előtt.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Örömmel megyek be,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Tehozzád a mennybe fel,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ott fenn az egekbe',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rólam vallást teszel.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240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186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44</cp:revision>
  <dcterms:created xsi:type="dcterms:W3CDTF">2014-11-20T22:39:56Z</dcterms:created>
  <dcterms:modified xsi:type="dcterms:W3CDTF">2016-04-02T17:19:55Z</dcterms:modified>
</cp:coreProperties>
</file>