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72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2017.01.30.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230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nézd, ajtódnál állok itt,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 halld kérésem hangjait.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Figyeld meg ajkam lágy szavát,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Ó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, nézd, ajtódnál állok itt,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Kérő szavam még egyre int.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lásd szíved bűnét, baját,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Bocsáss 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be hát, bocsáss be hát!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230/1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Van rá jogom, hogy kérjelek,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Tudod mi jót tettem veled.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érted szenvedtem halált,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nézd, ajtódnál állok itt,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Kérő szavam még egyre int.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lásd szíved bűnét, baját,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230/2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Ó, 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nézd, fejem hogy vérezett,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Lásd ezt az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átszegzett 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kezet,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Érted fizettem ily nagy árt,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nézd, ajtódnál állok itt,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Kérő szavam még egyre int.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lásd szíved bűnét, baját,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230/3</a:t>
            </a:r>
          </a:p>
          <a:p>
            <a:pPr algn="ctr"/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nézd, most mit hozok neked,</a:t>
            </a: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Üdvöt </a:t>
            </a:r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a békességedet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Érzed szívedben a hiányt?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nézd, ajtódnál állok itt,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Kérő szavam még egyre int.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lásd szíved bűnét, baját,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Bocsáss be hát, bocsáss be hát!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230/4</a:t>
            </a:r>
          </a:p>
          <a:p>
            <a:pPr algn="ctr"/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9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237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otthon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Laci</cp:lastModifiedBy>
  <cp:revision>41</cp:revision>
  <dcterms:created xsi:type="dcterms:W3CDTF">2014-11-20T22:39:56Z</dcterms:created>
  <dcterms:modified xsi:type="dcterms:W3CDTF">2017-01-30T10:51:31Z</dcterms:modified>
</cp:coreProperties>
</file>