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2015.01.03.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2015.01.03.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2015.01.03.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2015.01.03.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2015.01.03.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2015.01.03.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2015.01.03.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2015.01.03.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2015.01.03.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2015.01.03.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2015.01.03.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71CD-06E2-4482-9F03-2F1249A7EABD}" type="datetimeFigureOut">
              <a:rPr lang="hu-HU" smtClean="0"/>
              <a:pPr/>
              <a:t>2015.01.03.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Nyájasan, gyengéden szólít a mester.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Elveszett, üdvödre hív!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Kívül az ajtónál csendesen állva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várja, hogy nyílik a szív</a:t>
            </a:r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hu-HU" sz="4400" b="1" i="1" dirty="0" smtClean="0">
                <a:solidFill>
                  <a:schemeClr val="bg1"/>
                </a:solidFill>
                <a:cs typeface="Arial" pitchFamily="34" charset="0"/>
              </a:rPr>
              <a:t>Jöjj </a:t>
            </a:r>
            <a:r>
              <a:rPr lang="hu-HU" sz="4400" b="1" i="1" dirty="0" smtClean="0">
                <a:solidFill>
                  <a:schemeClr val="bg1"/>
                </a:solidFill>
                <a:cs typeface="Arial" pitchFamily="34" charset="0"/>
              </a:rPr>
              <a:t>hát, jöjj hát, </a:t>
            </a:r>
            <a:endParaRPr lang="hu-HU" sz="4400" b="1" i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400" b="1" i="1" dirty="0" smtClean="0">
                <a:solidFill>
                  <a:schemeClr val="bg1"/>
                </a:solidFill>
                <a:cs typeface="Arial" pitchFamily="34" charset="0"/>
              </a:rPr>
              <a:t>megfáradt </a:t>
            </a:r>
            <a:r>
              <a:rPr lang="hu-HU" sz="4400" b="1" i="1" dirty="0" smtClean="0">
                <a:solidFill>
                  <a:schemeClr val="bg1"/>
                </a:solidFill>
                <a:cs typeface="Arial" pitchFamily="34" charset="0"/>
              </a:rPr>
              <a:t>lélek jöjj már! </a:t>
            </a:r>
          </a:p>
          <a:p>
            <a:r>
              <a:rPr lang="hu-HU" sz="4400" b="1" i="1" dirty="0" smtClean="0">
                <a:solidFill>
                  <a:schemeClr val="bg1"/>
                </a:solidFill>
                <a:cs typeface="Arial" pitchFamily="34" charset="0"/>
              </a:rPr>
              <a:t>Halld, amint Megváltód esdeklőn szólít: </a:t>
            </a:r>
            <a:r>
              <a:rPr lang="hu-HU" sz="4400" b="1" i="1" dirty="0" smtClean="0">
                <a:solidFill>
                  <a:schemeClr val="bg1"/>
                </a:solidFill>
                <a:cs typeface="Arial" pitchFamily="34" charset="0"/>
              </a:rPr>
              <a:t>hozd </a:t>
            </a:r>
            <a:r>
              <a:rPr lang="hu-HU" sz="4400" b="1" i="1" dirty="0" smtClean="0">
                <a:solidFill>
                  <a:schemeClr val="bg1"/>
                </a:solidFill>
                <a:cs typeface="Arial" pitchFamily="34" charset="0"/>
              </a:rPr>
              <a:t>szíved és jöjj haza már</a:t>
            </a:r>
            <a:r>
              <a:rPr lang="hu-HU" sz="4400" b="1" i="1" dirty="0" smtClean="0">
                <a:solidFill>
                  <a:schemeClr val="bg1"/>
                </a:solidFill>
                <a:cs typeface="Arial" pitchFamily="34" charset="0"/>
              </a:rPr>
              <a:t>!</a:t>
            </a:r>
            <a:endParaRPr lang="hu-HU" sz="4400" b="1" i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224/1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Tűnnek az évek, az órák a percek, lassan a munkád megáll.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Ránk tör az alkony és nőnek az árnyak.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Nézd jön az öröklét már!</a:t>
            </a:r>
          </a:p>
          <a:p>
            <a:pPr>
              <a:spcBef>
                <a:spcPts val="1200"/>
              </a:spcBef>
            </a:pPr>
            <a:r>
              <a:rPr lang="hu-HU" sz="4400" b="1" i="1" dirty="0" smtClean="0">
                <a:solidFill>
                  <a:schemeClr val="bg1"/>
                </a:solidFill>
                <a:cs typeface="Arial" pitchFamily="34" charset="0"/>
              </a:rPr>
              <a:t>Jöjj </a:t>
            </a:r>
            <a:r>
              <a:rPr lang="hu-HU" sz="4400" b="1" i="1" dirty="0" smtClean="0">
                <a:solidFill>
                  <a:schemeClr val="bg1"/>
                </a:solidFill>
                <a:cs typeface="Arial" pitchFamily="34" charset="0"/>
              </a:rPr>
              <a:t>hát, jöjj hát, </a:t>
            </a:r>
            <a:endParaRPr lang="hu-HU" sz="4400" b="1" i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400" b="1" i="1" dirty="0" smtClean="0">
                <a:solidFill>
                  <a:schemeClr val="bg1"/>
                </a:solidFill>
                <a:cs typeface="Arial" pitchFamily="34" charset="0"/>
              </a:rPr>
              <a:t>megfáradt </a:t>
            </a:r>
            <a:r>
              <a:rPr lang="hu-HU" sz="4400" b="1" i="1" dirty="0" smtClean="0">
                <a:solidFill>
                  <a:schemeClr val="bg1"/>
                </a:solidFill>
                <a:cs typeface="Arial" pitchFamily="34" charset="0"/>
              </a:rPr>
              <a:t>lélek jöjj már! </a:t>
            </a:r>
          </a:p>
          <a:p>
            <a:r>
              <a:rPr lang="hu-HU" sz="4400" b="1" i="1" dirty="0" smtClean="0">
                <a:solidFill>
                  <a:schemeClr val="bg1"/>
                </a:solidFill>
                <a:cs typeface="Arial" pitchFamily="34" charset="0"/>
              </a:rPr>
              <a:t>Halld, amint Megváltód esdeklőn szólít: </a:t>
            </a:r>
            <a:r>
              <a:rPr lang="hu-HU" sz="4400" b="1" i="1" dirty="0" smtClean="0">
                <a:solidFill>
                  <a:schemeClr val="bg1"/>
                </a:solidFill>
                <a:cs typeface="Arial" pitchFamily="34" charset="0"/>
              </a:rPr>
              <a:t>hozd </a:t>
            </a:r>
            <a:r>
              <a:rPr lang="hu-HU" sz="4400" b="1" i="1" dirty="0" smtClean="0">
                <a:solidFill>
                  <a:schemeClr val="bg1"/>
                </a:solidFill>
                <a:cs typeface="Arial" pitchFamily="34" charset="0"/>
              </a:rPr>
              <a:t>szíved és jöjj haza már</a:t>
            </a:r>
            <a:r>
              <a:rPr lang="hu-HU" sz="4400" b="1" i="1" dirty="0" smtClean="0">
                <a:solidFill>
                  <a:schemeClr val="bg1"/>
                </a:solidFill>
                <a:cs typeface="Arial" pitchFamily="34" charset="0"/>
              </a:rPr>
              <a:t>!</a:t>
            </a:r>
            <a:endParaRPr lang="hu-HU" sz="4400" b="1" i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224/2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Isteni szívének csodás szerelmét Jézusban elküldte, lásd.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Nem tudod testvér, hogy megmenthet </a:t>
            </a:r>
            <a:r>
              <a:rPr lang="hu-HU" sz="4400" b="1" smtClean="0">
                <a:solidFill>
                  <a:schemeClr val="bg1"/>
                </a:solidFill>
                <a:cs typeface="Arial" pitchFamily="34" charset="0"/>
              </a:rPr>
              <a:t>téged </a:t>
            </a:r>
          </a:p>
          <a:p>
            <a:r>
              <a:rPr lang="hu-HU" sz="4400" b="1" smtClean="0">
                <a:solidFill>
                  <a:schemeClr val="bg1"/>
                </a:solidFill>
                <a:cs typeface="Arial" pitchFamily="34" charset="0"/>
              </a:rPr>
              <a:t>Megváltód, a hű barát?</a:t>
            </a:r>
            <a:endParaRPr lang="hu-HU" sz="4400" b="1" dirty="0" smtClean="0">
              <a:solidFill>
                <a:schemeClr val="bg1"/>
              </a:solidFill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hu-HU" sz="4400" b="1" i="1" dirty="0" smtClean="0">
                <a:solidFill>
                  <a:schemeClr val="bg1"/>
                </a:solidFill>
                <a:cs typeface="Arial" pitchFamily="34" charset="0"/>
              </a:rPr>
              <a:t>Jöjj </a:t>
            </a:r>
            <a:r>
              <a:rPr lang="hu-HU" sz="4400" b="1" i="1" dirty="0" smtClean="0">
                <a:solidFill>
                  <a:schemeClr val="bg1"/>
                </a:solidFill>
                <a:cs typeface="Arial" pitchFamily="34" charset="0"/>
              </a:rPr>
              <a:t>hát, jöjj hát, </a:t>
            </a:r>
            <a:endParaRPr lang="hu-HU" sz="4400" b="1" i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400" b="1" i="1" dirty="0" smtClean="0">
                <a:solidFill>
                  <a:schemeClr val="bg1"/>
                </a:solidFill>
                <a:cs typeface="Arial" pitchFamily="34" charset="0"/>
              </a:rPr>
              <a:t>megfáradt </a:t>
            </a:r>
            <a:r>
              <a:rPr lang="hu-HU" sz="4400" b="1" i="1" dirty="0" smtClean="0">
                <a:solidFill>
                  <a:schemeClr val="bg1"/>
                </a:solidFill>
                <a:cs typeface="Arial" pitchFamily="34" charset="0"/>
              </a:rPr>
              <a:t>lélek jöjj már! </a:t>
            </a:r>
          </a:p>
          <a:p>
            <a:r>
              <a:rPr lang="hu-HU" sz="4400" b="1" i="1" dirty="0" smtClean="0">
                <a:solidFill>
                  <a:schemeClr val="bg1"/>
                </a:solidFill>
                <a:cs typeface="Arial" pitchFamily="34" charset="0"/>
              </a:rPr>
              <a:t>Halld, amint Megváltód esdeklőn szólít: </a:t>
            </a:r>
            <a:r>
              <a:rPr lang="hu-HU" sz="4400" b="1" i="1" dirty="0" smtClean="0">
                <a:solidFill>
                  <a:schemeClr val="bg1"/>
                </a:solidFill>
                <a:cs typeface="Arial" pitchFamily="34" charset="0"/>
              </a:rPr>
              <a:t>hozd </a:t>
            </a:r>
            <a:r>
              <a:rPr lang="hu-HU" sz="4400" b="1" i="1" dirty="0" smtClean="0">
                <a:solidFill>
                  <a:schemeClr val="bg1"/>
                </a:solidFill>
                <a:cs typeface="Arial" pitchFamily="34" charset="0"/>
              </a:rPr>
              <a:t>szíved és jöjj haza már</a:t>
            </a:r>
            <a:r>
              <a:rPr lang="hu-HU" sz="4400" b="1" i="1" dirty="0" smtClean="0">
                <a:solidFill>
                  <a:schemeClr val="bg1"/>
                </a:solidFill>
                <a:cs typeface="Arial" pitchFamily="34" charset="0"/>
              </a:rPr>
              <a:t>!</a:t>
            </a:r>
            <a:endParaRPr lang="hu-HU" sz="4400" b="1" i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224/3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156</Words>
  <Application>Microsoft Office PowerPoint</Application>
  <PresentationFormat>Diavetítés a képernyőre (4:3 oldalarány)</PresentationFormat>
  <Paragraphs>22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1. dia</vt:lpstr>
      <vt:lpstr>2. dia</vt:lpstr>
      <vt:lpstr>3. dia</vt:lpstr>
      <vt:lpstr>4. dia</vt:lpstr>
      <vt:lpstr>5. dia</vt:lpstr>
    </vt:vector>
  </TitlesOfParts>
  <Company>otthon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Feri</dc:creator>
  <cp:lastModifiedBy>Feri</cp:lastModifiedBy>
  <cp:revision>10</cp:revision>
  <dcterms:created xsi:type="dcterms:W3CDTF">2014-11-20T22:39:56Z</dcterms:created>
  <dcterms:modified xsi:type="dcterms:W3CDTF">2015-01-03T08:34:18Z</dcterms:modified>
</cp:coreProperties>
</file>