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564" r:id="rId2"/>
    <p:sldId id="581" r:id="rId3"/>
    <p:sldId id="585" r:id="rId4"/>
    <p:sldId id="587" r:id="rId5"/>
    <p:sldId id="588" r:id="rId6"/>
  </p:sldIdLst>
  <p:sldSz cx="9144000" cy="6858000" type="screen4x3"/>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1D5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799" autoAdjust="0"/>
    <p:restoredTop sz="94660" autoAdjust="0"/>
  </p:normalViewPr>
  <p:slideViewPr>
    <p:cSldViewPr>
      <p:cViewPr varScale="1">
        <p:scale>
          <a:sx n="104" d="100"/>
          <a:sy n="104" d="100"/>
        </p:scale>
        <p:origin x="1308" y="78"/>
      </p:cViewPr>
      <p:guideLst>
        <p:guide orient="horz" pos="2160"/>
        <p:guide pos="2880"/>
      </p:guideLst>
    </p:cSldViewPr>
  </p:slideViewPr>
  <p:outlineViewPr>
    <p:cViewPr>
      <p:scale>
        <a:sx n="33" d="100"/>
        <a:sy n="33" d="100"/>
      </p:scale>
      <p:origin x="0" y="-8718"/>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685800" y="2130425"/>
            <a:ext cx="7772400" cy="1470025"/>
          </a:xfrm>
        </p:spPr>
        <p:txBody>
          <a:bodyPr/>
          <a:lstStyle/>
          <a:p>
            <a:r>
              <a:rPr lang="hu-HU"/>
              <a:t>Mintacím szerkesztése</a:t>
            </a:r>
          </a:p>
        </p:txBody>
      </p:sp>
      <p:sp>
        <p:nvSpPr>
          <p:cNvPr id="3" name="Alcím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a:t>Alcím mintájának szerkesztése</a:t>
            </a:r>
          </a:p>
        </p:txBody>
      </p:sp>
      <p:sp>
        <p:nvSpPr>
          <p:cNvPr id="4" name="Dátum helye 3"/>
          <p:cNvSpPr>
            <a:spLocks noGrp="1"/>
          </p:cNvSpPr>
          <p:nvPr>
            <p:ph type="dt" sz="half" idx="10"/>
          </p:nvPr>
        </p:nvSpPr>
        <p:spPr/>
        <p:txBody>
          <a:bodyPr/>
          <a:lstStyle/>
          <a:p>
            <a:fld id="{5E27F1F7-8245-4857-9392-D3B6BB861458}" type="datetimeFigureOut">
              <a:rPr lang="hu-HU" smtClean="0"/>
              <a:pPr/>
              <a:t>2018. 07. 21.</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5B013A9E-6DE5-426D-9924-8025074C4116}" type="slidenum">
              <a:rPr lang="hu-HU" smtClean="0"/>
              <a:pPr/>
              <a:t>‹#›</a:t>
            </a:fld>
            <a:endParaRPr lang="hu-H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Függőleges szöveg helye 2"/>
          <p:cNvSpPr>
            <a:spLocks noGrp="1"/>
          </p:cNvSpPr>
          <p:nvPr>
            <p:ph type="body" orient="vert" idx="1"/>
          </p:nvPr>
        </p:nvSpPr>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p:cNvSpPr>
            <a:spLocks noGrp="1"/>
          </p:cNvSpPr>
          <p:nvPr>
            <p:ph type="dt" sz="half" idx="10"/>
          </p:nvPr>
        </p:nvSpPr>
        <p:spPr/>
        <p:txBody>
          <a:bodyPr/>
          <a:lstStyle/>
          <a:p>
            <a:fld id="{5E27F1F7-8245-4857-9392-D3B6BB861458}" type="datetimeFigureOut">
              <a:rPr lang="hu-HU" smtClean="0"/>
              <a:pPr/>
              <a:t>2018. 07. 21.</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5B013A9E-6DE5-426D-9924-8025074C4116}" type="slidenum">
              <a:rPr lang="hu-HU" smtClean="0"/>
              <a:pPr/>
              <a:t>‹#›</a:t>
            </a:fld>
            <a:endParaRPr lang="hu-H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274638"/>
            <a:ext cx="2057400" cy="5851525"/>
          </a:xfrm>
        </p:spPr>
        <p:txBody>
          <a:bodyPr vert="eaVert"/>
          <a:lstStyle/>
          <a:p>
            <a:r>
              <a:rPr lang="hu-HU"/>
              <a:t>Mintacím szerkesztése</a:t>
            </a:r>
          </a:p>
        </p:txBody>
      </p:sp>
      <p:sp>
        <p:nvSpPr>
          <p:cNvPr id="3" name="Függőleges szöveg helye 2"/>
          <p:cNvSpPr>
            <a:spLocks noGrp="1"/>
          </p:cNvSpPr>
          <p:nvPr>
            <p:ph type="body" orient="vert" idx="1"/>
          </p:nvPr>
        </p:nvSpPr>
        <p:spPr>
          <a:xfrm>
            <a:off x="457200" y="274638"/>
            <a:ext cx="6019800" cy="5851525"/>
          </a:xfrm>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p:cNvSpPr>
            <a:spLocks noGrp="1"/>
          </p:cNvSpPr>
          <p:nvPr>
            <p:ph type="dt" sz="half" idx="10"/>
          </p:nvPr>
        </p:nvSpPr>
        <p:spPr/>
        <p:txBody>
          <a:bodyPr/>
          <a:lstStyle/>
          <a:p>
            <a:fld id="{5E27F1F7-8245-4857-9392-D3B6BB861458}" type="datetimeFigureOut">
              <a:rPr lang="hu-HU" smtClean="0"/>
              <a:pPr/>
              <a:t>2018. 07. 21.</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5B013A9E-6DE5-426D-9924-8025074C4116}" type="slidenum">
              <a:rPr lang="hu-HU" smtClean="0"/>
              <a:pPr/>
              <a:t>‹#›</a:t>
            </a:fld>
            <a:endParaRPr lang="hu-H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Tartalom helye 2"/>
          <p:cNvSpPr>
            <a:spLocks noGrp="1"/>
          </p:cNvSpPr>
          <p:nvPr>
            <p:ph idx="1"/>
          </p:nvPr>
        </p:nvSpPr>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p:cNvSpPr>
            <a:spLocks noGrp="1"/>
          </p:cNvSpPr>
          <p:nvPr>
            <p:ph type="dt" sz="half" idx="10"/>
          </p:nvPr>
        </p:nvSpPr>
        <p:spPr/>
        <p:txBody>
          <a:bodyPr/>
          <a:lstStyle/>
          <a:p>
            <a:fld id="{5E27F1F7-8245-4857-9392-D3B6BB861458}" type="datetimeFigureOut">
              <a:rPr lang="hu-HU" smtClean="0"/>
              <a:pPr/>
              <a:t>2018. 07. 21.</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5B013A9E-6DE5-426D-9924-8025074C4116}" type="slidenum">
              <a:rPr lang="hu-HU" smtClean="0"/>
              <a:pPr/>
              <a:t>‹#›</a:t>
            </a:fld>
            <a:endParaRPr lang="hu-H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22313" y="4406900"/>
            <a:ext cx="7772400" cy="1362075"/>
          </a:xfrm>
        </p:spPr>
        <p:txBody>
          <a:bodyPr anchor="t"/>
          <a:lstStyle>
            <a:lvl1pPr algn="l">
              <a:defRPr sz="4000" b="1" cap="all"/>
            </a:lvl1pPr>
          </a:lstStyle>
          <a:p>
            <a:r>
              <a:rPr lang="hu-HU"/>
              <a:t>Mintacím szerkesztése</a:t>
            </a:r>
          </a:p>
        </p:txBody>
      </p:sp>
      <p:sp>
        <p:nvSpPr>
          <p:cNvPr id="3" name="Szöveg hely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4" name="Dátum helye 3"/>
          <p:cNvSpPr>
            <a:spLocks noGrp="1"/>
          </p:cNvSpPr>
          <p:nvPr>
            <p:ph type="dt" sz="half" idx="10"/>
          </p:nvPr>
        </p:nvSpPr>
        <p:spPr/>
        <p:txBody>
          <a:bodyPr/>
          <a:lstStyle/>
          <a:p>
            <a:fld id="{5E27F1F7-8245-4857-9392-D3B6BB861458}" type="datetimeFigureOut">
              <a:rPr lang="hu-HU" smtClean="0"/>
              <a:pPr/>
              <a:t>2018. 07. 21.</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5B013A9E-6DE5-426D-9924-8025074C4116}" type="slidenum">
              <a:rPr lang="hu-HU" smtClean="0"/>
              <a:pPr/>
              <a:t>‹#›</a:t>
            </a:fld>
            <a:endParaRPr lang="hu-H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Tartalom hely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Tartalom hely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Dátum helye 4"/>
          <p:cNvSpPr>
            <a:spLocks noGrp="1"/>
          </p:cNvSpPr>
          <p:nvPr>
            <p:ph type="dt" sz="half" idx="10"/>
          </p:nvPr>
        </p:nvSpPr>
        <p:spPr/>
        <p:txBody>
          <a:bodyPr/>
          <a:lstStyle/>
          <a:p>
            <a:fld id="{5E27F1F7-8245-4857-9392-D3B6BB861458}" type="datetimeFigureOut">
              <a:rPr lang="hu-HU" smtClean="0"/>
              <a:pPr/>
              <a:t>2018. 07. 21.</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5B013A9E-6DE5-426D-9924-8025074C4116}" type="slidenum">
              <a:rPr lang="hu-HU" smtClean="0"/>
              <a:pPr/>
              <a:t>‹#›</a:t>
            </a:fld>
            <a:endParaRPr lang="hu-H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lvl1pPr>
              <a:defRPr/>
            </a:lvl1pPr>
          </a:lstStyle>
          <a:p>
            <a:r>
              <a:rPr lang="hu-HU"/>
              <a:t>Mintacím szerkesztése</a:t>
            </a:r>
          </a:p>
        </p:txBody>
      </p:sp>
      <p:sp>
        <p:nvSpPr>
          <p:cNvPr id="3" name="Szöveg hely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4" name="Tartalom hely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Szöveg hely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6" name="Tartalom hely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7" name="Dátum helye 6"/>
          <p:cNvSpPr>
            <a:spLocks noGrp="1"/>
          </p:cNvSpPr>
          <p:nvPr>
            <p:ph type="dt" sz="half" idx="10"/>
          </p:nvPr>
        </p:nvSpPr>
        <p:spPr/>
        <p:txBody>
          <a:bodyPr/>
          <a:lstStyle/>
          <a:p>
            <a:fld id="{5E27F1F7-8245-4857-9392-D3B6BB861458}" type="datetimeFigureOut">
              <a:rPr lang="hu-HU" smtClean="0"/>
              <a:pPr/>
              <a:t>2018. 07. 21.</a:t>
            </a:fld>
            <a:endParaRPr lang="hu-HU"/>
          </a:p>
        </p:txBody>
      </p:sp>
      <p:sp>
        <p:nvSpPr>
          <p:cNvPr id="8" name="Élőláb helye 7"/>
          <p:cNvSpPr>
            <a:spLocks noGrp="1"/>
          </p:cNvSpPr>
          <p:nvPr>
            <p:ph type="ftr" sz="quarter" idx="11"/>
          </p:nvPr>
        </p:nvSpPr>
        <p:spPr/>
        <p:txBody>
          <a:bodyPr/>
          <a:lstStyle/>
          <a:p>
            <a:endParaRPr lang="hu-HU"/>
          </a:p>
        </p:txBody>
      </p:sp>
      <p:sp>
        <p:nvSpPr>
          <p:cNvPr id="9" name="Dia számának helye 8"/>
          <p:cNvSpPr>
            <a:spLocks noGrp="1"/>
          </p:cNvSpPr>
          <p:nvPr>
            <p:ph type="sldNum" sz="quarter" idx="12"/>
          </p:nvPr>
        </p:nvSpPr>
        <p:spPr/>
        <p:txBody>
          <a:bodyPr/>
          <a:lstStyle/>
          <a:p>
            <a:fld id="{5B013A9E-6DE5-426D-9924-8025074C4116}" type="slidenum">
              <a:rPr lang="hu-HU" smtClean="0"/>
              <a:pPr/>
              <a:t>‹#›</a:t>
            </a:fld>
            <a:endParaRPr lang="hu-H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Dátum helye 2"/>
          <p:cNvSpPr>
            <a:spLocks noGrp="1"/>
          </p:cNvSpPr>
          <p:nvPr>
            <p:ph type="dt" sz="half" idx="10"/>
          </p:nvPr>
        </p:nvSpPr>
        <p:spPr/>
        <p:txBody>
          <a:bodyPr/>
          <a:lstStyle/>
          <a:p>
            <a:fld id="{5E27F1F7-8245-4857-9392-D3B6BB861458}" type="datetimeFigureOut">
              <a:rPr lang="hu-HU" smtClean="0"/>
              <a:pPr/>
              <a:t>2018. 07. 21.</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5B013A9E-6DE5-426D-9924-8025074C4116}" type="slidenum">
              <a:rPr lang="hu-HU" smtClean="0"/>
              <a:pPr/>
              <a:t>‹#›</a:t>
            </a:fld>
            <a:endParaRPr lang="hu-H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p>
            <a:fld id="{5E27F1F7-8245-4857-9392-D3B6BB861458}" type="datetimeFigureOut">
              <a:rPr lang="hu-HU" smtClean="0"/>
              <a:pPr/>
              <a:t>2018. 07. 21.</a:t>
            </a:fld>
            <a:endParaRPr lang="hu-HU"/>
          </a:p>
        </p:txBody>
      </p:sp>
      <p:sp>
        <p:nvSpPr>
          <p:cNvPr id="3" name="Élőláb helye 2"/>
          <p:cNvSpPr>
            <a:spLocks noGrp="1"/>
          </p:cNvSpPr>
          <p:nvPr>
            <p:ph type="ftr" sz="quarter" idx="11"/>
          </p:nvPr>
        </p:nvSpPr>
        <p:spPr/>
        <p:txBody>
          <a:bodyPr/>
          <a:lstStyle/>
          <a:p>
            <a:endParaRPr lang="hu-HU"/>
          </a:p>
        </p:txBody>
      </p:sp>
      <p:sp>
        <p:nvSpPr>
          <p:cNvPr id="4" name="Dia számának helye 3"/>
          <p:cNvSpPr>
            <a:spLocks noGrp="1"/>
          </p:cNvSpPr>
          <p:nvPr>
            <p:ph type="sldNum" sz="quarter" idx="12"/>
          </p:nvPr>
        </p:nvSpPr>
        <p:spPr/>
        <p:txBody>
          <a:bodyPr/>
          <a:lstStyle/>
          <a:p>
            <a:fld id="{5B013A9E-6DE5-426D-9924-8025074C4116}" type="slidenum">
              <a:rPr lang="hu-HU" smtClean="0"/>
              <a:pPr/>
              <a:t>‹#›</a:t>
            </a:fld>
            <a:endParaRPr lang="hu-H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57200" y="273050"/>
            <a:ext cx="3008313" cy="1162050"/>
          </a:xfrm>
        </p:spPr>
        <p:txBody>
          <a:bodyPr anchor="b"/>
          <a:lstStyle>
            <a:lvl1pPr algn="l">
              <a:defRPr sz="2000" b="1"/>
            </a:lvl1pPr>
          </a:lstStyle>
          <a:p>
            <a:r>
              <a:rPr lang="hu-HU"/>
              <a:t>Mintacím szerkesztése</a:t>
            </a:r>
          </a:p>
        </p:txBody>
      </p:sp>
      <p:sp>
        <p:nvSpPr>
          <p:cNvPr id="3" name="Tartalom hely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Szöveg hely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Mintaszöveg szerkesztése</a:t>
            </a:r>
          </a:p>
        </p:txBody>
      </p:sp>
      <p:sp>
        <p:nvSpPr>
          <p:cNvPr id="5" name="Dátum helye 4"/>
          <p:cNvSpPr>
            <a:spLocks noGrp="1"/>
          </p:cNvSpPr>
          <p:nvPr>
            <p:ph type="dt" sz="half" idx="10"/>
          </p:nvPr>
        </p:nvSpPr>
        <p:spPr/>
        <p:txBody>
          <a:bodyPr/>
          <a:lstStyle/>
          <a:p>
            <a:fld id="{5E27F1F7-8245-4857-9392-D3B6BB861458}" type="datetimeFigureOut">
              <a:rPr lang="hu-HU" smtClean="0"/>
              <a:pPr/>
              <a:t>2018. 07. 21.</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5B013A9E-6DE5-426D-9924-8025074C4116}" type="slidenum">
              <a:rPr lang="hu-HU" smtClean="0"/>
              <a:pPr/>
              <a:t>‹#›</a:t>
            </a:fld>
            <a:endParaRPr lang="hu-H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4800600"/>
            <a:ext cx="5486400" cy="566738"/>
          </a:xfrm>
        </p:spPr>
        <p:txBody>
          <a:bodyPr anchor="b"/>
          <a:lstStyle>
            <a:lvl1pPr algn="l">
              <a:defRPr sz="2000" b="1"/>
            </a:lvl1pPr>
          </a:lstStyle>
          <a:p>
            <a:r>
              <a:rPr lang="hu-HU"/>
              <a:t>Mintacím szerkesztése</a:t>
            </a:r>
          </a:p>
        </p:txBody>
      </p:sp>
      <p:sp>
        <p:nvSpPr>
          <p:cNvPr id="3" name="Kép hely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
        <p:nvSpPr>
          <p:cNvPr id="4" name="Szöveg hely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Mintaszöveg szerkesztése</a:t>
            </a:r>
          </a:p>
        </p:txBody>
      </p:sp>
      <p:sp>
        <p:nvSpPr>
          <p:cNvPr id="5" name="Dátum helye 4"/>
          <p:cNvSpPr>
            <a:spLocks noGrp="1"/>
          </p:cNvSpPr>
          <p:nvPr>
            <p:ph type="dt" sz="half" idx="10"/>
          </p:nvPr>
        </p:nvSpPr>
        <p:spPr/>
        <p:txBody>
          <a:bodyPr/>
          <a:lstStyle/>
          <a:p>
            <a:fld id="{5E27F1F7-8245-4857-9392-D3B6BB861458}" type="datetimeFigureOut">
              <a:rPr lang="hu-HU" smtClean="0"/>
              <a:pPr/>
              <a:t>2018. 07. 21.</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5B013A9E-6DE5-426D-9924-8025074C4116}" type="slidenum">
              <a:rPr lang="hu-HU" smtClean="0"/>
              <a:pPr/>
              <a:t>‹#›</a:t>
            </a:fld>
            <a:endParaRPr lang="hu-H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ím hely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hu-HU"/>
              <a:t>Mintacím szerkesztése</a:t>
            </a:r>
          </a:p>
        </p:txBody>
      </p:sp>
      <p:sp>
        <p:nvSpPr>
          <p:cNvPr id="3" name="Szöveg hely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27F1F7-8245-4857-9392-D3B6BB861458}" type="datetimeFigureOut">
              <a:rPr lang="hu-HU" smtClean="0"/>
              <a:pPr/>
              <a:t>2018. 07. 21.</a:t>
            </a:fld>
            <a:endParaRPr lang="hu-HU"/>
          </a:p>
        </p:txBody>
      </p:sp>
      <p:sp>
        <p:nvSpPr>
          <p:cNvPr id="5" name="Élőláb hely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u-HU"/>
          </a:p>
        </p:txBody>
      </p:sp>
      <p:sp>
        <p:nvSpPr>
          <p:cNvPr id="6" name="Dia számának hely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013A9E-6DE5-426D-9924-8025074C4116}" type="slidenum">
              <a:rPr lang="hu-HU" smtClean="0"/>
              <a:pPr/>
              <a:t>‹#›</a:t>
            </a:fld>
            <a:endParaRPr lang="hu-H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Cím 1"/>
          <p:cNvSpPr>
            <a:spLocks noGrp="1"/>
          </p:cNvSpPr>
          <p:nvPr>
            <p:ph type="title"/>
          </p:nvPr>
        </p:nvSpPr>
        <p:spPr>
          <a:xfrm>
            <a:off x="179512" y="116632"/>
            <a:ext cx="8964488" cy="6408712"/>
          </a:xfrm>
          <a:ln>
            <a:noFill/>
          </a:ln>
        </p:spPr>
        <p:txBody>
          <a:bodyPr anchor="t">
            <a:noAutofit/>
          </a:bodyPr>
          <a:lstStyle/>
          <a:p>
            <a:r>
              <a:rPr lang="hu-HU" sz="7200" b="1" dirty="0">
                <a:ln w="25400" cap="sq" cmpd="sng">
                  <a:noFill/>
                  <a:round/>
                </a:ln>
                <a:solidFill>
                  <a:schemeClr val="bg1"/>
                </a:solidFill>
                <a:effectLst>
                  <a:outerShdw blurRad="38100" dist="88900" dir="2700000" algn="tl">
                    <a:srgbClr val="000000">
                      <a:alpha val="50000"/>
                    </a:srgbClr>
                  </a:outerShdw>
                </a:effectLst>
                <a:latin typeface="Century Gothic" panose="020B0502020202020204" pitchFamily="34" charset="0"/>
                <a:ea typeface="Verdana" panose="020B0604030504040204" pitchFamily="34" charset="0"/>
                <a:cs typeface="Verdana" panose="020B0604030504040204" pitchFamily="34" charset="0"/>
              </a:rPr>
              <a:t>D-206</a:t>
            </a:r>
          </a:p>
        </p:txBody>
      </p:sp>
    </p:spTree>
    <p:extLst>
      <p:ext uri="{BB962C8B-B14F-4D97-AF65-F5344CB8AC3E}">
        <p14:creationId xmlns:p14="http://schemas.microsoft.com/office/powerpoint/2010/main" val="32162631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Cím 1"/>
          <p:cNvSpPr>
            <a:spLocks noGrp="1"/>
          </p:cNvSpPr>
          <p:nvPr>
            <p:ph type="title"/>
          </p:nvPr>
        </p:nvSpPr>
        <p:spPr>
          <a:xfrm>
            <a:off x="107504" y="116632"/>
            <a:ext cx="9036496" cy="6408712"/>
          </a:xfrm>
          <a:ln>
            <a:noFill/>
          </a:ln>
        </p:spPr>
        <p:txBody>
          <a:bodyPr anchor="t">
            <a:noAutofit/>
          </a:bodyPr>
          <a:lstStyle/>
          <a:p>
            <a:pPr algn="l"/>
            <a:r>
              <a:rPr lang="hu-HU" b="1" dirty="0">
                <a:ln w="25400" cap="sq" cmpd="sng">
                  <a:noFill/>
                  <a:round/>
                </a:ln>
                <a:solidFill>
                  <a:schemeClr val="bg1"/>
                </a:solidFill>
                <a:effectLst>
                  <a:outerShdw blurRad="38100" dist="88900" dir="2700000" algn="tl">
                    <a:srgbClr val="000000">
                      <a:alpha val="50000"/>
                    </a:srgbClr>
                  </a:outerShdw>
                </a:effectLst>
                <a:latin typeface="Century Gothic" panose="020B0502020202020204" pitchFamily="34" charset="0"/>
                <a:ea typeface="Verdana" panose="020B0604030504040204" pitchFamily="34" charset="0"/>
                <a:cs typeface="Verdana" panose="020B0604030504040204" pitchFamily="34" charset="0"/>
              </a:rPr>
              <a:t>Holnap talán</a:t>
            </a:r>
            <a:br>
              <a:rPr lang="hu-HU" b="1" dirty="0">
                <a:ln w="25400" cap="sq" cmpd="sng">
                  <a:noFill/>
                  <a:round/>
                </a:ln>
                <a:solidFill>
                  <a:schemeClr val="bg1"/>
                </a:solidFill>
                <a:effectLst>
                  <a:outerShdw blurRad="38100" dist="88900" dir="2700000" algn="tl">
                    <a:srgbClr val="000000">
                      <a:alpha val="50000"/>
                    </a:srgbClr>
                  </a:outerShdw>
                </a:effectLst>
                <a:latin typeface="Century Gothic" panose="020B0502020202020204" pitchFamily="34" charset="0"/>
                <a:ea typeface="Verdana" panose="020B0604030504040204" pitchFamily="34" charset="0"/>
                <a:cs typeface="Verdana" panose="020B0604030504040204" pitchFamily="34" charset="0"/>
              </a:rPr>
            </a:br>
            <a:r>
              <a:rPr lang="hu-HU" b="1" dirty="0">
                <a:ln w="25400" cap="sq" cmpd="sng">
                  <a:noFill/>
                  <a:round/>
                </a:ln>
                <a:solidFill>
                  <a:schemeClr val="bg1"/>
                </a:solidFill>
                <a:effectLst>
                  <a:outerShdw blurRad="38100" dist="88900" dir="2700000" algn="tl">
                    <a:srgbClr val="000000">
                      <a:alpha val="50000"/>
                    </a:srgbClr>
                  </a:outerShdw>
                </a:effectLst>
                <a:latin typeface="Century Gothic" panose="020B0502020202020204" pitchFamily="34" charset="0"/>
                <a:ea typeface="Verdana" panose="020B0604030504040204" pitchFamily="34" charset="0"/>
                <a:cs typeface="Verdana" panose="020B0604030504040204" pitchFamily="34" charset="0"/>
              </a:rPr>
              <a:t>az ajkad néma már,</a:t>
            </a:r>
            <a:br>
              <a:rPr lang="hu-HU" b="1" dirty="0">
                <a:ln w="25400" cap="sq" cmpd="sng">
                  <a:noFill/>
                  <a:round/>
                </a:ln>
                <a:solidFill>
                  <a:schemeClr val="bg1"/>
                </a:solidFill>
                <a:effectLst>
                  <a:outerShdw blurRad="38100" dist="88900" dir="2700000" algn="tl">
                    <a:srgbClr val="000000">
                      <a:alpha val="50000"/>
                    </a:srgbClr>
                  </a:outerShdw>
                </a:effectLst>
                <a:latin typeface="Century Gothic" panose="020B0502020202020204" pitchFamily="34" charset="0"/>
                <a:ea typeface="Verdana" panose="020B0604030504040204" pitchFamily="34" charset="0"/>
                <a:cs typeface="Verdana" panose="020B0604030504040204" pitchFamily="34" charset="0"/>
              </a:rPr>
            </a:br>
            <a:r>
              <a:rPr lang="hu-HU" b="1" dirty="0">
                <a:ln w="25400" cap="sq" cmpd="sng">
                  <a:noFill/>
                  <a:round/>
                </a:ln>
                <a:solidFill>
                  <a:schemeClr val="bg1"/>
                </a:solidFill>
                <a:effectLst>
                  <a:outerShdw blurRad="38100" dist="88900" dir="2700000" algn="tl">
                    <a:srgbClr val="000000">
                      <a:alpha val="50000"/>
                    </a:srgbClr>
                  </a:outerShdw>
                </a:effectLst>
                <a:latin typeface="Century Gothic" panose="020B0502020202020204" pitchFamily="34" charset="0"/>
                <a:ea typeface="Verdana" panose="020B0604030504040204" pitchFamily="34" charset="0"/>
                <a:cs typeface="Verdana" panose="020B0604030504040204" pitchFamily="34" charset="0"/>
              </a:rPr>
              <a:t>Holnap talán munkád hiába vár.</a:t>
            </a:r>
            <a:br>
              <a:rPr lang="hu-HU" b="1" dirty="0">
                <a:ln w="25400" cap="sq" cmpd="sng">
                  <a:noFill/>
                  <a:round/>
                </a:ln>
                <a:solidFill>
                  <a:schemeClr val="bg1"/>
                </a:solidFill>
                <a:effectLst>
                  <a:outerShdw blurRad="38100" dist="88900" dir="2700000" algn="tl">
                    <a:srgbClr val="000000">
                      <a:alpha val="50000"/>
                    </a:srgbClr>
                  </a:outerShdw>
                </a:effectLst>
                <a:latin typeface="Century Gothic" panose="020B0502020202020204" pitchFamily="34" charset="0"/>
                <a:ea typeface="Verdana" panose="020B0604030504040204" pitchFamily="34" charset="0"/>
                <a:cs typeface="Verdana" panose="020B0604030504040204" pitchFamily="34" charset="0"/>
              </a:rPr>
            </a:br>
            <a:r>
              <a:rPr lang="hu-HU" b="1" dirty="0">
                <a:ln w="25400" cap="sq" cmpd="sng">
                  <a:noFill/>
                  <a:round/>
                </a:ln>
                <a:solidFill>
                  <a:schemeClr val="bg1"/>
                </a:solidFill>
                <a:effectLst>
                  <a:outerShdw blurRad="38100" dist="88900" dir="2700000" algn="tl">
                    <a:srgbClr val="000000">
                      <a:alpha val="50000"/>
                    </a:srgbClr>
                  </a:outerShdw>
                </a:effectLst>
                <a:latin typeface="Century Gothic" panose="020B0502020202020204" pitchFamily="34" charset="0"/>
                <a:ea typeface="Verdana" panose="020B0604030504040204" pitchFamily="34" charset="0"/>
                <a:cs typeface="Verdana" panose="020B0604030504040204" pitchFamily="34" charset="0"/>
              </a:rPr>
              <a:t>Holnap talán</a:t>
            </a:r>
            <a:br>
              <a:rPr lang="hu-HU" b="1" dirty="0">
                <a:ln w="25400" cap="sq" cmpd="sng">
                  <a:noFill/>
                  <a:round/>
                </a:ln>
                <a:solidFill>
                  <a:schemeClr val="bg1"/>
                </a:solidFill>
                <a:effectLst>
                  <a:outerShdw blurRad="38100" dist="88900" dir="2700000" algn="tl">
                    <a:srgbClr val="000000">
                      <a:alpha val="50000"/>
                    </a:srgbClr>
                  </a:outerShdw>
                </a:effectLst>
                <a:latin typeface="Century Gothic" panose="020B0502020202020204" pitchFamily="34" charset="0"/>
                <a:ea typeface="Verdana" panose="020B0604030504040204" pitchFamily="34" charset="0"/>
                <a:cs typeface="Verdana" panose="020B0604030504040204" pitchFamily="34" charset="0"/>
              </a:rPr>
            </a:br>
            <a:r>
              <a:rPr lang="hu-HU" b="1" dirty="0">
                <a:ln w="25400" cap="sq" cmpd="sng">
                  <a:noFill/>
                  <a:round/>
                </a:ln>
                <a:solidFill>
                  <a:schemeClr val="bg1"/>
                </a:solidFill>
                <a:effectLst>
                  <a:outerShdw blurRad="38100" dist="88900" dir="2700000" algn="tl">
                    <a:srgbClr val="000000">
                      <a:alpha val="50000"/>
                    </a:srgbClr>
                  </a:outerShdw>
                </a:effectLst>
                <a:latin typeface="Century Gothic" panose="020B0502020202020204" pitchFamily="34" charset="0"/>
                <a:ea typeface="Verdana" panose="020B0604030504040204" pitchFamily="34" charset="0"/>
                <a:cs typeface="Verdana" panose="020B0604030504040204" pitchFamily="34" charset="0"/>
              </a:rPr>
              <a:t>a lábad gyenge lesz,</a:t>
            </a:r>
            <a:br>
              <a:rPr lang="hu-HU" b="1" dirty="0">
                <a:ln w="25400" cap="sq" cmpd="sng">
                  <a:noFill/>
                  <a:round/>
                </a:ln>
                <a:solidFill>
                  <a:schemeClr val="bg1"/>
                </a:solidFill>
                <a:effectLst>
                  <a:outerShdw blurRad="38100" dist="88900" dir="2700000" algn="tl">
                    <a:srgbClr val="000000">
                      <a:alpha val="50000"/>
                    </a:srgbClr>
                  </a:outerShdw>
                </a:effectLst>
                <a:latin typeface="Century Gothic" panose="020B0502020202020204" pitchFamily="34" charset="0"/>
                <a:ea typeface="Verdana" panose="020B0604030504040204" pitchFamily="34" charset="0"/>
                <a:cs typeface="Verdana" panose="020B0604030504040204" pitchFamily="34" charset="0"/>
              </a:rPr>
            </a:br>
            <a:r>
              <a:rPr lang="hu-HU" b="1" dirty="0">
                <a:ln w="25400" cap="sq" cmpd="sng">
                  <a:noFill/>
                  <a:round/>
                </a:ln>
                <a:solidFill>
                  <a:schemeClr val="bg1"/>
                </a:solidFill>
                <a:effectLst>
                  <a:outerShdw blurRad="38100" dist="88900" dir="2700000" algn="tl">
                    <a:srgbClr val="000000">
                      <a:alpha val="50000"/>
                    </a:srgbClr>
                  </a:outerShdw>
                </a:effectLst>
                <a:latin typeface="Century Gothic" panose="020B0502020202020204" pitchFamily="34" charset="0"/>
                <a:ea typeface="Verdana" panose="020B0604030504040204" pitchFamily="34" charset="0"/>
                <a:cs typeface="Verdana" panose="020B0604030504040204" pitchFamily="34" charset="0"/>
              </a:rPr>
              <a:t>Holnap talán</a:t>
            </a:r>
            <a:br>
              <a:rPr lang="hu-HU" b="1" dirty="0">
                <a:ln w="25400" cap="sq" cmpd="sng">
                  <a:noFill/>
                  <a:round/>
                </a:ln>
                <a:solidFill>
                  <a:schemeClr val="bg1"/>
                </a:solidFill>
                <a:effectLst>
                  <a:outerShdw blurRad="38100" dist="88900" dir="2700000" algn="tl">
                    <a:srgbClr val="000000">
                      <a:alpha val="50000"/>
                    </a:srgbClr>
                  </a:outerShdw>
                </a:effectLst>
                <a:latin typeface="Century Gothic" panose="020B0502020202020204" pitchFamily="34" charset="0"/>
                <a:ea typeface="Verdana" panose="020B0604030504040204" pitchFamily="34" charset="0"/>
                <a:cs typeface="Verdana" panose="020B0604030504040204" pitchFamily="34" charset="0"/>
              </a:rPr>
            </a:br>
            <a:r>
              <a:rPr lang="hu-HU" b="1" dirty="0">
                <a:ln w="25400" cap="sq" cmpd="sng">
                  <a:noFill/>
                  <a:round/>
                </a:ln>
                <a:solidFill>
                  <a:schemeClr val="bg1"/>
                </a:solidFill>
                <a:effectLst>
                  <a:outerShdw blurRad="38100" dist="88900" dir="2700000" algn="tl">
                    <a:srgbClr val="000000">
                      <a:alpha val="50000"/>
                    </a:srgbClr>
                  </a:outerShdw>
                </a:effectLst>
                <a:latin typeface="Century Gothic" panose="020B0502020202020204" pitchFamily="34" charset="0"/>
                <a:ea typeface="Verdana" panose="020B0604030504040204" pitchFamily="34" charset="0"/>
                <a:cs typeface="Verdana" panose="020B0604030504040204" pitchFamily="34" charset="0"/>
              </a:rPr>
              <a:t>egy lépést sem tehetsz.</a:t>
            </a:r>
            <a:br>
              <a:rPr lang="hu-HU" b="1" dirty="0">
                <a:ln w="25400" cap="sq" cmpd="sng">
                  <a:noFill/>
                  <a:round/>
                </a:ln>
                <a:solidFill>
                  <a:schemeClr val="bg1"/>
                </a:solidFill>
                <a:effectLst>
                  <a:outerShdw blurRad="38100" dist="88900" dir="2700000" algn="tl">
                    <a:srgbClr val="000000">
                      <a:alpha val="50000"/>
                    </a:srgbClr>
                  </a:outerShdw>
                </a:effectLst>
                <a:latin typeface="Century Gothic" panose="020B0502020202020204" pitchFamily="34" charset="0"/>
                <a:ea typeface="Verdana" panose="020B0604030504040204" pitchFamily="34" charset="0"/>
                <a:cs typeface="Verdana" panose="020B0604030504040204" pitchFamily="34" charset="0"/>
              </a:rPr>
            </a:br>
            <a:r>
              <a:rPr lang="hu-HU" b="1" dirty="0">
                <a:ln w="25400" cap="sq" cmpd="sng">
                  <a:noFill/>
                  <a:round/>
                </a:ln>
                <a:solidFill>
                  <a:schemeClr val="bg1"/>
                </a:solidFill>
                <a:effectLst>
                  <a:outerShdw blurRad="38100" dist="88900" dir="2700000" algn="tl">
                    <a:srgbClr val="000000">
                      <a:alpha val="50000"/>
                    </a:srgbClr>
                  </a:outerShdw>
                </a:effectLst>
                <a:latin typeface="Century Gothic" panose="020B0502020202020204" pitchFamily="34" charset="0"/>
                <a:ea typeface="Verdana" panose="020B0604030504040204" pitchFamily="34" charset="0"/>
                <a:cs typeface="Verdana" panose="020B0604030504040204" pitchFamily="34" charset="0"/>
              </a:rPr>
              <a:t>Azért ma jöjj, azért ma tedd,</a:t>
            </a:r>
            <a:br>
              <a:rPr lang="hu-HU" b="1" dirty="0">
                <a:ln w="25400" cap="sq" cmpd="sng">
                  <a:noFill/>
                  <a:round/>
                </a:ln>
                <a:solidFill>
                  <a:schemeClr val="bg1"/>
                </a:solidFill>
                <a:effectLst>
                  <a:outerShdw blurRad="38100" dist="88900" dir="2700000" algn="tl">
                    <a:srgbClr val="000000">
                      <a:alpha val="50000"/>
                    </a:srgbClr>
                  </a:outerShdw>
                </a:effectLst>
                <a:latin typeface="Century Gothic" panose="020B0502020202020204" pitchFamily="34" charset="0"/>
                <a:ea typeface="Verdana" panose="020B0604030504040204" pitchFamily="34" charset="0"/>
                <a:cs typeface="Verdana" panose="020B0604030504040204" pitchFamily="34" charset="0"/>
              </a:rPr>
            </a:br>
            <a:r>
              <a:rPr lang="hu-HU" b="1" dirty="0">
                <a:ln w="25400" cap="sq" cmpd="sng">
                  <a:noFill/>
                  <a:round/>
                </a:ln>
                <a:solidFill>
                  <a:schemeClr val="bg1"/>
                </a:solidFill>
                <a:effectLst>
                  <a:outerShdw blurRad="38100" dist="88900" dir="2700000" algn="tl">
                    <a:srgbClr val="000000">
                      <a:alpha val="50000"/>
                    </a:srgbClr>
                  </a:outerShdw>
                </a:effectLst>
                <a:latin typeface="Century Gothic" panose="020B0502020202020204" pitchFamily="34" charset="0"/>
                <a:ea typeface="Verdana" panose="020B0604030504040204" pitchFamily="34" charset="0"/>
                <a:cs typeface="Verdana" panose="020B0604030504040204" pitchFamily="34" charset="0"/>
              </a:rPr>
              <a:t>azért ma légy Jézusé!</a:t>
            </a:r>
          </a:p>
        </p:txBody>
      </p:sp>
    </p:spTree>
    <p:extLst>
      <p:ext uri="{BB962C8B-B14F-4D97-AF65-F5344CB8AC3E}">
        <p14:creationId xmlns:p14="http://schemas.microsoft.com/office/powerpoint/2010/main" val="28787101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Cím 1"/>
          <p:cNvSpPr>
            <a:spLocks noGrp="1"/>
          </p:cNvSpPr>
          <p:nvPr>
            <p:ph type="title"/>
          </p:nvPr>
        </p:nvSpPr>
        <p:spPr>
          <a:xfrm>
            <a:off x="179512" y="44624"/>
            <a:ext cx="8964488" cy="6480720"/>
          </a:xfrm>
          <a:ln>
            <a:noFill/>
          </a:ln>
        </p:spPr>
        <p:txBody>
          <a:bodyPr anchor="t">
            <a:noAutofit/>
          </a:bodyPr>
          <a:lstStyle/>
          <a:p>
            <a:pPr algn="l"/>
            <a:r>
              <a:rPr lang="hu-HU" b="1" dirty="0">
                <a:ln w="25400" cap="sq" cmpd="sng">
                  <a:noFill/>
                  <a:round/>
                </a:ln>
                <a:solidFill>
                  <a:schemeClr val="bg1"/>
                </a:solidFill>
                <a:effectLst>
                  <a:outerShdw blurRad="38100" dist="88900" dir="2700000" algn="tl">
                    <a:srgbClr val="000000">
                      <a:alpha val="50000"/>
                    </a:srgbClr>
                  </a:outerShdw>
                </a:effectLst>
                <a:latin typeface="Century Gothic" panose="020B0502020202020204" pitchFamily="34" charset="0"/>
                <a:ea typeface="Verdana" panose="020B0604030504040204" pitchFamily="34" charset="0"/>
                <a:cs typeface="Verdana" panose="020B0604030504040204" pitchFamily="34" charset="0"/>
              </a:rPr>
              <a:t>Holnap talán</a:t>
            </a:r>
            <a:br>
              <a:rPr lang="hu-HU" b="1" dirty="0">
                <a:ln w="25400" cap="sq" cmpd="sng">
                  <a:noFill/>
                  <a:round/>
                </a:ln>
                <a:solidFill>
                  <a:schemeClr val="bg1"/>
                </a:solidFill>
                <a:effectLst>
                  <a:outerShdw blurRad="38100" dist="88900" dir="2700000" algn="tl">
                    <a:srgbClr val="000000">
                      <a:alpha val="50000"/>
                    </a:srgbClr>
                  </a:outerShdw>
                </a:effectLst>
                <a:latin typeface="Century Gothic" panose="020B0502020202020204" pitchFamily="34" charset="0"/>
                <a:ea typeface="Verdana" panose="020B0604030504040204" pitchFamily="34" charset="0"/>
                <a:cs typeface="Verdana" panose="020B0604030504040204" pitchFamily="34" charset="0"/>
              </a:rPr>
            </a:br>
            <a:r>
              <a:rPr lang="hu-HU" b="1" dirty="0">
                <a:ln w="25400" cap="sq" cmpd="sng">
                  <a:noFill/>
                  <a:round/>
                </a:ln>
                <a:solidFill>
                  <a:schemeClr val="bg1"/>
                </a:solidFill>
                <a:effectLst>
                  <a:outerShdw blurRad="38100" dist="88900" dir="2700000" algn="tl">
                    <a:srgbClr val="000000">
                      <a:alpha val="50000"/>
                    </a:srgbClr>
                  </a:outerShdw>
                </a:effectLst>
                <a:latin typeface="Century Gothic" panose="020B0502020202020204" pitchFamily="34" charset="0"/>
                <a:ea typeface="Verdana" panose="020B0604030504040204" pitchFamily="34" charset="0"/>
                <a:cs typeface="Verdana" panose="020B0604030504040204" pitchFamily="34" charset="0"/>
              </a:rPr>
              <a:t>a szíved gyenge már,</a:t>
            </a:r>
            <a:br>
              <a:rPr lang="hu-HU" b="1" dirty="0">
                <a:ln w="25400" cap="sq" cmpd="sng">
                  <a:noFill/>
                  <a:round/>
                </a:ln>
                <a:solidFill>
                  <a:schemeClr val="bg1"/>
                </a:solidFill>
                <a:effectLst>
                  <a:outerShdw blurRad="38100" dist="88900" dir="2700000" algn="tl">
                    <a:srgbClr val="000000">
                      <a:alpha val="50000"/>
                    </a:srgbClr>
                  </a:outerShdw>
                </a:effectLst>
                <a:latin typeface="Century Gothic" panose="020B0502020202020204" pitchFamily="34" charset="0"/>
                <a:ea typeface="Verdana" panose="020B0604030504040204" pitchFamily="34" charset="0"/>
                <a:cs typeface="Verdana" panose="020B0604030504040204" pitchFamily="34" charset="0"/>
              </a:rPr>
            </a:br>
            <a:r>
              <a:rPr lang="hu-HU" b="1" dirty="0">
                <a:ln w="25400" cap="sq" cmpd="sng">
                  <a:noFill/>
                  <a:round/>
                </a:ln>
                <a:solidFill>
                  <a:schemeClr val="bg1"/>
                </a:solidFill>
                <a:effectLst>
                  <a:outerShdw blurRad="38100" dist="88900" dir="2700000" algn="tl">
                    <a:srgbClr val="000000">
                      <a:alpha val="50000"/>
                    </a:srgbClr>
                  </a:outerShdw>
                </a:effectLst>
                <a:latin typeface="Century Gothic" panose="020B0502020202020204" pitchFamily="34" charset="0"/>
                <a:ea typeface="Verdana" panose="020B0604030504040204" pitchFamily="34" charset="0"/>
                <a:cs typeface="Verdana" panose="020B0604030504040204" pitchFamily="34" charset="0"/>
              </a:rPr>
              <a:t>Holnap talán</a:t>
            </a:r>
            <a:br>
              <a:rPr lang="hu-HU" b="1" dirty="0">
                <a:ln w="25400" cap="sq" cmpd="sng">
                  <a:noFill/>
                  <a:round/>
                </a:ln>
                <a:solidFill>
                  <a:schemeClr val="bg1"/>
                </a:solidFill>
                <a:effectLst>
                  <a:outerShdw blurRad="38100" dist="88900" dir="2700000" algn="tl">
                    <a:srgbClr val="000000">
                      <a:alpha val="50000"/>
                    </a:srgbClr>
                  </a:outerShdw>
                </a:effectLst>
                <a:latin typeface="Century Gothic" panose="020B0502020202020204" pitchFamily="34" charset="0"/>
                <a:ea typeface="Verdana" panose="020B0604030504040204" pitchFamily="34" charset="0"/>
                <a:cs typeface="Verdana" panose="020B0604030504040204" pitchFamily="34" charset="0"/>
              </a:rPr>
            </a:br>
            <a:r>
              <a:rPr lang="hu-HU" b="1" dirty="0">
                <a:ln w="25400" cap="sq" cmpd="sng">
                  <a:noFill/>
                  <a:round/>
                </a:ln>
                <a:solidFill>
                  <a:schemeClr val="bg1"/>
                </a:solidFill>
                <a:effectLst>
                  <a:outerShdw blurRad="38100" dist="88900" dir="2700000" algn="tl">
                    <a:srgbClr val="000000">
                      <a:alpha val="50000"/>
                    </a:srgbClr>
                  </a:outerShdw>
                </a:effectLst>
                <a:latin typeface="Century Gothic" panose="020B0502020202020204" pitchFamily="34" charset="0"/>
                <a:ea typeface="Verdana" panose="020B0604030504040204" pitchFamily="34" charset="0"/>
                <a:cs typeface="Verdana" panose="020B0604030504040204" pitchFamily="34" charset="0"/>
              </a:rPr>
              <a:t>egyszerre csak megáll,</a:t>
            </a:r>
            <a:br>
              <a:rPr lang="hu-HU" b="1" dirty="0">
                <a:ln w="25400" cap="sq" cmpd="sng">
                  <a:noFill/>
                  <a:round/>
                </a:ln>
                <a:solidFill>
                  <a:schemeClr val="bg1"/>
                </a:solidFill>
                <a:effectLst>
                  <a:outerShdw blurRad="38100" dist="88900" dir="2700000" algn="tl">
                    <a:srgbClr val="000000">
                      <a:alpha val="50000"/>
                    </a:srgbClr>
                  </a:outerShdw>
                </a:effectLst>
                <a:latin typeface="Century Gothic" panose="020B0502020202020204" pitchFamily="34" charset="0"/>
                <a:ea typeface="Verdana" panose="020B0604030504040204" pitchFamily="34" charset="0"/>
                <a:cs typeface="Verdana" panose="020B0604030504040204" pitchFamily="34" charset="0"/>
              </a:rPr>
            </a:br>
            <a:r>
              <a:rPr lang="hu-HU" b="1" dirty="0">
                <a:ln w="25400" cap="sq" cmpd="sng">
                  <a:noFill/>
                  <a:round/>
                </a:ln>
                <a:solidFill>
                  <a:schemeClr val="bg1"/>
                </a:solidFill>
                <a:effectLst>
                  <a:outerShdw blurRad="38100" dist="88900" dir="2700000" algn="tl">
                    <a:srgbClr val="000000">
                      <a:alpha val="50000"/>
                    </a:srgbClr>
                  </a:outerShdw>
                </a:effectLst>
                <a:latin typeface="Century Gothic" panose="020B0502020202020204" pitchFamily="34" charset="0"/>
                <a:ea typeface="Verdana" panose="020B0604030504040204" pitchFamily="34" charset="0"/>
                <a:cs typeface="Verdana" panose="020B0604030504040204" pitchFamily="34" charset="0"/>
              </a:rPr>
              <a:t>Holnap talán</a:t>
            </a:r>
            <a:br>
              <a:rPr lang="hu-HU" b="1" dirty="0">
                <a:ln w="25400" cap="sq" cmpd="sng">
                  <a:noFill/>
                  <a:round/>
                </a:ln>
                <a:solidFill>
                  <a:schemeClr val="bg1"/>
                </a:solidFill>
                <a:effectLst>
                  <a:outerShdw blurRad="38100" dist="88900" dir="2700000" algn="tl">
                    <a:srgbClr val="000000">
                      <a:alpha val="50000"/>
                    </a:srgbClr>
                  </a:outerShdw>
                </a:effectLst>
                <a:latin typeface="Century Gothic" panose="020B0502020202020204" pitchFamily="34" charset="0"/>
                <a:ea typeface="Verdana" panose="020B0604030504040204" pitchFamily="34" charset="0"/>
                <a:cs typeface="Verdana" panose="020B0604030504040204" pitchFamily="34" charset="0"/>
              </a:rPr>
            </a:br>
            <a:r>
              <a:rPr lang="hu-HU" b="1" dirty="0">
                <a:ln w="25400" cap="sq" cmpd="sng">
                  <a:noFill/>
                  <a:round/>
                </a:ln>
                <a:solidFill>
                  <a:schemeClr val="bg1"/>
                </a:solidFill>
                <a:effectLst>
                  <a:outerShdw blurRad="38100" dist="88900" dir="2700000" algn="tl">
                    <a:srgbClr val="000000">
                      <a:alpha val="50000"/>
                    </a:srgbClr>
                  </a:outerShdw>
                </a:effectLst>
                <a:latin typeface="Century Gothic" panose="020B0502020202020204" pitchFamily="34" charset="0"/>
                <a:ea typeface="Verdana" panose="020B0604030504040204" pitchFamily="34" charset="0"/>
                <a:cs typeface="Verdana" panose="020B0604030504040204" pitchFamily="34" charset="0"/>
              </a:rPr>
              <a:t>gyenge lesz kezed,</a:t>
            </a:r>
            <a:br>
              <a:rPr lang="hu-HU" b="1" dirty="0">
                <a:ln w="25400" cap="sq" cmpd="sng">
                  <a:noFill/>
                  <a:round/>
                </a:ln>
                <a:solidFill>
                  <a:schemeClr val="bg1"/>
                </a:solidFill>
                <a:effectLst>
                  <a:outerShdw blurRad="38100" dist="88900" dir="2700000" algn="tl">
                    <a:srgbClr val="000000">
                      <a:alpha val="50000"/>
                    </a:srgbClr>
                  </a:outerShdw>
                </a:effectLst>
                <a:latin typeface="Century Gothic" panose="020B0502020202020204" pitchFamily="34" charset="0"/>
                <a:ea typeface="Verdana" panose="020B0604030504040204" pitchFamily="34" charset="0"/>
                <a:cs typeface="Verdana" panose="020B0604030504040204" pitchFamily="34" charset="0"/>
              </a:rPr>
            </a:br>
            <a:r>
              <a:rPr lang="hu-HU" b="1" dirty="0">
                <a:ln w="25400" cap="sq" cmpd="sng">
                  <a:noFill/>
                  <a:round/>
                </a:ln>
                <a:solidFill>
                  <a:schemeClr val="bg1"/>
                </a:solidFill>
                <a:effectLst>
                  <a:outerShdw blurRad="38100" dist="88900" dir="2700000" algn="tl">
                    <a:srgbClr val="000000">
                      <a:alpha val="50000"/>
                    </a:srgbClr>
                  </a:outerShdw>
                </a:effectLst>
                <a:latin typeface="Century Gothic" panose="020B0502020202020204" pitchFamily="34" charset="0"/>
                <a:ea typeface="Verdana" panose="020B0604030504040204" pitchFamily="34" charset="0"/>
                <a:cs typeface="Verdana" panose="020B0604030504040204" pitchFamily="34" charset="0"/>
              </a:rPr>
              <a:t>Holnap talán már</a:t>
            </a:r>
            <a:br>
              <a:rPr lang="hu-HU" b="1" dirty="0">
                <a:ln w="25400" cap="sq" cmpd="sng">
                  <a:noFill/>
                  <a:round/>
                </a:ln>
                <a:solidFill>
                  <a:schemeClr val="bg1"/>
                </a:solidFill>
                <a:effectLst>
                  <a:outerShdw blurRad="38100" dist="88900" dir="2700000" algn="tl">
                    <a:srgbClr val="000000">
                      <a:alpha val="50000"/>
                    </a:srgbClr>
                  </a:outerShdw>
                </a:effectLst>
                <a:latin typeface="Century Gothic" panose="020B0502020202020204" pitchFamily="34" charset="0"/>
                <a:ea typeface="Verdana" panose="020B0604030504040204" pitchFamily="34" charset="0"/>
                <a:cs typeface="Verdana" panose="020B0604030504040204" pitchFamily="34" charset="0"/>
              </a:rPr>
            </a:br>
            <a:r>
              <a:rPr lang="hu-HU" b="1" dirty="0">
                <a:ln w="25400" cap="sq" cmpd="sng">
                  <a:noFill/>
                  <a:round/>
                </a:ln>
                <a:solidFill>
                  <a:schemeClr val="bg1"/>
                </a:solidFill>
                <a:effectLst>
                  <a:outerShdw blurRad="38100" dist="88900" dir="2700000" algn="tl">
                    <a:srgbClr val="000000">
                      <a:alpha val="50000"/>
                    </a:srgbClr>
                  </a:outerShdw>
                </a:effectLst>
                <a:latin typeface="Century Gothic" panose="020B0502020202020204" pitchFamily="34" charset="0"/>
                <a:ea typeface="Verdana" panose="020B0604030504040204" pitchFamily="34" charset="0"/>
                <a:cs typeface="Verdana" panose="020B0604030504040204" pitchFamily="34" charset="0"/>
              </a:rPr>
              <a:t>semmit sem tehetsz.</a:t>
            </a:r>
            <a:br>
              <a:rPr lang="hu-HU" b="1" dirty="0">
                <a:ln w="25400" cap="sq" cmpd="sng">
                  <a:noFill/>
                  <a:round/>
                </a:ln>
                <a:solidFill>
                  <a:schemeClr val="bg1"/>
                </a:solidFill>
                <a:effectLst>
                  <a:outerShdw blurRad="38100" dist="88900" dir="2700000" algn="tl">
                    <a:srgbClr val="000000">
                      <a:alpha val="50000"/>
                    </a:srgbClr>
                  </a:outerShdw>
                </a:effectLst>
                <a:latin typeface="Century Gothic" panose="020B0502020202020204" pitchFamily="34" charset="0"/>
                <a:ea typeface="Verdana" panose="020B0604030504040204" pitchFamily="34" charset="0"/>
                <a:cs typeface="Verdana" panose="020B0604030504040204" pitchFamily="34" charset="0"/>
              </a:rPr>
            </a:br>
            <a:r>
              <a:rPr lang="hu-HU" b="1" dirty="0">
                <a:ln w="25400" cap="sq" cmpd="sng">
                  <a:noFill/>
                  <a:round/>
                </a:ln>
                <a:solidFill>
                  <a:schemeClr val="bg1"/>
                </a:solidFill>
                <a:effectLst>
                  <a:outerShdw blurRad="38100" dist="88900" dir="2700000" algn="tl">
                    <a:srgbClr val="000000">
                      <a:alpha val="50000"/>
                    </a:srgbClr>
                  </a:outerShdw>
                </a:effectLst>
                <a:latin typeface="Century Gothic" panose="020B0502020202020204" pitchFamily="34" charset="0"/>
                <a:ea typeface="Verdana" panose="020B0604030504040204" pitchFamily="34" charset="0"/>
                <a:cs typeface="Verdana" panose="020B0604030504040204" pitchFamily="34" charset="0"/>
              </a:rPr>
              <a:t>Azért ma jöjj, azért ma tedd,</a:t>
            </a:r>
            <a:br>
              <a:rPr lang="hu-HU" b="1" dirty="0">
                <a:ln w="25400" cap="sq" cmpd="sng">
                  <a:noFill/>
                  <a:round/>
                </a:ln>
                <a:solidFill>
                  <a:schemeClr val="bg1"/>
                </a:solidFill>
                <a:effectLst>
                  <a:outerShdw blurRad="38100" dist="88900" dir="2700000" algn="tl">
                    <a:srgbClr val="000000">
                      <a:alpha val="50000"/>
                    </a:srgbClr>
                  </a:outerShdw>
                </a:effectLst>
                <a:latin typeface="Century Gothic" panose="020B0502020202020204" pitchFamily="34" charset="0"/>
                <a:ea typeface="Verdana" panose="020B0604030504040204" pitchFamily="34" charset="0"/>
                <a:cs typeface="Verdana" panose="020B0604030504040204" pitchFamily="34" charset="0"/>
              </a:rPr>
            </a:br>
            <a:r>
              <a:rPr lang="hu-HU" b="1" dirty="0">
                <a:ln w="25400" cap="sq" cmpd="sng">
                  <a:noFill/>
                  <a:round/>
                </a:ln>
                <a:solidFill>
                  <a:schemeClr val="bg1"/>
                </a:solidFill>
                <a:effectLst>
                  <a:outerShdw blurRad="38100" dist="88900" dir="2700000" algn="tl">
                    <a:srgbClr val="000000">
                      <a:alpha val="50000"/>
                    </a:srgbClr>
                  </a:outerShdw>
                </a:effectLst>
                <a:latin typeface="Century Gothic" panose="020B0502020202020204" pitchFamily="34" charset="0"/>
                <a:ea typeface="Verdana" panose="020B0604030504040204" pitchFamily="34" charset="0"/>
                <a:cs typeface="Verdana" panose="020B0604030504040204" pitchFamily="34" charset="0"/>
              </a:rPr>
              <a:t>azért ma légy Jézusé!</a:t>
            </a:r>
          </a:p>
        </p:txBody>
      </p:sp>
    </p:spTree>
    <p:extLst>
      <p:ext uri="{BB962C8B-B14F-4D97-AF65-F5344CB8AC3E}">
        <p14:creationId xmlns:p14="http://schemas.microsoft.com/office/powerpoint/2010/main" val="32662095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Cím 1"/>
          <p:cNvSpPr>
            <a:spLocks noGrp="1"/>
          </p:cNvSpPr>
          <p:nvPr>
            <p:ph type="title"/>
          </p:nvPr>
        </p:nvSpPr>
        <p:spPr>
          <a:xfrm>
            <a:off x="179512" y="116632"/>
            <a:ext cx="8964488" cy="6408712"/>
          </a:xfrm>
          <a:ln>
            <a:noFill/>
          </a:ln>
        </p:spPr>
        <p:txBody>
          <a:bodyPr anchor="t">
            <a:noAutofit/>
          </a:bodyPr>
          <a:lstStyle/>
          <a:p>
            <a:pPr algn="l"/>
            <a:r>
              <a:rPr lang="hu-HU" b="1" dirty="0">
                <a:ln w="25400" cap="sq" cmpd="sng">
                  <a:noFill/>
                  <a:round/>
                </a:ln>
                <a:solidFill>
                  <a:schemeClr val="bg1"/>
                </a:solidFill>
                <a:effectLst>
                  <a:outerShdw blurRad="38100" dist="88900" dir="2700000" algn="tl">
                    <a:srgbClr val="000000">
                      <a:alpha val="50000"/>
                    </a:srgbClr>
                  </a:outerShdw>
                </a:effectLst>
                <a:latin typeface="Century Gothic" panose="020B0502020202020204" pitchFamily="34" charset="0"/>
                <a:ea typeface="Verdana" panose="020B0604030504040204" pitchFamily="34" charset="0"/>
                <a:cs typeface="Verdana" panose="020B0604030504040204" pitchFamily="34" charset="0"/>
              </a:rPr>
              <a:t>Holnap talán</a:t>
            </a:r>
            <a:br>
              <a:rPr lang="hu-HU" b="1" dirty="0">
                <a:ln w="25400" cap="sq" cmpd="sng">
                  <a:noFill/>
                  <a:round/>
                </a:ln>
                <a:solidFill>
                  <a:schemeClr val="bg1"/>
                </a:solidFill>
                <a:effectLst>
                  <a:outerShdw blurRad="38100" dist="88900" dir="2700000" algn="tl">
                    <a:srgbClr val="000000">
                      <a:alpha val="50000"/>
                    </a:srgbClr>
                  </a:outerShdw>
                </a:effectLst>
                <a:latin typeface="Century Gothic" panose="020B0502020202020204" pitchFamily="34" charset="0"/>
                <a:ea typeface="Verdana" panose="020B0604030504040204" pitchFamily="34" charset="0"/>
                <a:cs typeface="Verdana" panose="020B0604030504040204" pitchFamily="34" charset="0"/>
              </a:rPr>
            </a:br>
            <a:r>
              <a:rPr lang="hu-HU" b="1" dirty="0">
                <a:ln w="25400" cap="sq" cmpd="sng">
                  <a:noFill/>
                  <a:round/>
                </a:ln>
                <a:solidFill>
                  <a:schemeClr val="bg1"/>
                </a:solidFill>
                <a:effectLst>
                  <a:outerShdw blurRad="38100" dist="88900" dir="2700000" algn="tl">
                    <a:srgbClr val="000000">
                      <a:alpha val="50000"/>
                    </a:srgbClr>
                  </a:outerShdw>
                </a:effectLst>
                <a:latin typeface="Century Gothic" panose="020B0502020202020204" pitchFamily="34" charset="0"/>
                <a:ea typeface="Verdana" panose="020B0604030504040204" pitchFamily="34" charset="0"/>
                <a:cs typeface="Verdana" panose="020B0604030504040204" pitchFamily="34" charset="0"/>
              </a:rPr>
              <a:t>már nem lesz több idő.</a:t>
            </a:r>
            <a:br>
              <a:rPr lang="hu-HU" b="1" dirty="0">
                <a:ln w="25400" cap="sq" cmpd="sng">
                  <a:noFill/>
                  <a:round/>
                </a:ln>
                <a:solidFill>
                  <a:schemeClr val="bg1"/>
                </a:solidFill>
                <a:effectLst>
                  <a:outerShdw blurRad="38100" dist="88900" dir="2700000" algn="tl">
                    <a:srgbClr val="000000">
                      <a:alpha val="50000"/>
                    </a:srgbClr>
                  </a:outerShdw>
                </a:effectLst>
                <a:latin typeface="Century Gothic" panose="020B0502020202020204" pitchFamily="34" charset="0"/>
                <a:ea typeface="Verdana" panose="020B0604030504040204" pitchFamily="34" charset="0"/>
                <a:cs typeface="Verdana" panose="020B0604030504040204" pitchFamily="34" charset="0"/>
              </a:rPr>
            </a:br>
            <a:r>
              <a:rPr lang="hu-HU" b="1" dirty="0">
                <a:ln w="25400" cap="sq" cmpd="sng">
                  <a:noFill/>
                  <a:round/>
                </a:ln>
                <a:solidFill>
                  <a:schemeClr val="bg1"/>
                </a:solidFill>
                <a:effectLst>
                  <a:outerShdw blurRad="38100" dist="88900" dir="2700000" algn="tl">
                    <a:srgbClr val="000000">
                      <a:alpha val="50000"/>
                    </a:srgbClr>
                  </a:outerShdw>
                </a:effectLst>
                <a:latin typeface="Century Gothic" panose="020B0502020202020204" pitchFamily="34" charset="0"/>
                <a:ea typeface="Verdana" panose="020B0604030504040204" pitchFamily="34" charset="0"/>
                <a:cs typeface="Verdana" panose="020B0604030504040204" pitchFamily="34" charset="0"/>
              </a:rPr>
              <a:t>Holnap talán minden,</a:t>
            </a:r>
            <a:br>
              <a:rPr lang="hu-HU" b="1" dirty="0">
                <a:ln w="25400" cap="sq" cmpd="sng">
                  <a:noFill/>
                  <a:round/>
                </a:ln>
                <a:solidFill>
                  <a:schemeClr val="bg1"/>
                </a:solidFill>
                <a:effectLst>
                  <a:outerShdw blurRad="38100" dist="88900" dir="2700000" algn="tl">
                    <a:srgbClr val="000000">
                      <a:alpha val="50000"/>
                    </a:srgbClr>
                  </a:outerShdw>
                </a:effectLst>
                <a:latin typeface="Century Gothic" panose="020B0502020202020204" pitchFamily="34" charset="0"/>
                <a:ea typeface="Verdana" panose="020B0604030504040204" pitchFamily="34" charset="0"/>
                <a:cs typeface="Verdana" panose="020B0604030504040204" pitchFamily="34" charset="0"/>
              </a:rPr>
            </a:br>
            <a:r>
              <a:rPr lang="hu-HU" b="1" dirty="0">
                <a:ln w="25400" cap="sq" cmpd="sng">
                  <a:noFill/>
                  <a:round/>
                </a:ln>
                <a:solidFill>
                  <a:schemeClr val="bg1"/>
                </a:solidFill>
                <a:effectLst>
                  <a:outerShdw blurRad="38100" dist="88900" dir="2700000" algn="tl">
                    <a:srgbClr val="000000">
                      <a:alpha val="50000"/>
                    </a:srgbClr>
                  </a:outerShdw>
                </a:effectLst>
                <a:latin typeface="Century Gothic" panose="020B0502020202020204" pitchFamily="34" charset="0"/>
                <a:ea typeface="Verdana" panose="020B0604030504040204" pitchFamily="34" charset="0"/>
                <a:cs typeface="Verdana" panose="020B0604030504040204" pitchFamily="34" charset="0"/>
              </a:rPr>
              <a:t>minden késő.</a:t>
            </a:r>
            <a:br>
              <a:rPr lang="hu-HU" b="1" dirty="0">
                <a:ln w="25400" cap="sq" cmpd="sng">
                  <a:noFill/>
                  <a:round/>
                </a:ln>
                <a:solidFill>
                  <a:schemeClr val="bg1"/>
                </a:solidFill>
                <a:effectLst>
                  <a:outerShdw blurRad="38100" dist="88900" dir="2700000" algn="tl">
                    <a:srgbClr val="000000">
                      <a:alpha val="50000"/>
                    </a:srgbClr>
                  </a:outerShdw>
                </a:effectLst>
                <a:latin typeface="Century Gothic" panose="020B0502020202020204" pitchFamily="34" charset="0"/>
                <a:ea typeface="Verdana" panose="020B0604030504040204" pitchFamily="34" charset="0"/>
                <a:cs typeface="Verdana" panose="020B0604030504040204" pitchFamily="34" charset="0"/>
              </a:rPr>
            </a:br>
            <a:r>
              <a:rPr lang="hu-HU" b="1" dirty="0">
                <a:ln w="25400" cap="sq" cmpd="sng">
                  <a:noFill/>
                  <a:round/>
                </a:ln>
                <a:solidFill>
                  <a:schemeClr val="bg1"/>
                </a:solidFill>
                <a:effectLst>
                  <a:outerShdw blurRad="38100" dist="88900" dir="2700000" algn="tl">
                    <a:srgbClr val="000000">
                      <a:alpha val="50000"/>
                    </a:srgbClr>
                  </a:outerShdw>
                </a:effectLst>
                <a:latin typeface="Century Gothic" panose="020B0502020202020204" pitchFamily="34" charset="0"/>
                <a:ea typeface="Verdana" panose="020B0604030504040204" pitchFamily="34" charset="0"/>
                <a:cs typeface="Verdana" panose="020B0604030504040204" pitchFamily="34" charset="0"/>
              </a:rPr>
              <a:t>Holnap talán</a:t>
            </a:r>
            <a:br>
              <a:rPr lang="hu-HU" b="1" dirty="0">
                <a:ln w="25400" cap="sq" cmpd="sng">
                  <a:noFill/>
                  <a:round/>
                </a:ln>
                <a:solidFill>
                  <a:schemeClr val="bg1"/>
                </a:solidFill>
                <a:effectLst>
                  <a:outerShdw blurRad="38100" dist="88900" dir="2700000" algn="tl">
                    <a:srgbClr val="000000">
                      <a:alpha val="50000"/>
                    </a:srgbClr>
                  </a:outerShdw>
                </a:effectLst>
                <a:latin typeface="Century Gothic" panose="020B0502020202020204" pitchFamily="34" charset="0"/>
                <a:ea typeface="Verdana" panose="020B0604030504040204" pitchFamily="34" charset="0"/>
                <a:cs typeface="Verdana" panose="020B0604030504040204" pitchFamily="34" charset="0"/>
              </a:rPr>
            </a:br>
            <a:r>
              <a:rPr lang="hu-HU" b="1" dirty="0">
                <a:ln w="25400" cap="sq" cmpd="sng">
                  <a:noFill/>
                  <a:round/>
                </a:ln>
                <a:solidFill>
                  <a:schemeClr val="bg1"/>
                </a:solidFill>
                <a:effectLst>
                  <a:outerShdw blurRad="38100" dist="88900" dir="2700000" algn="tl">
                    <a:srgbClr val="000000">
                      <a:alpha val="50000"/>
                    </a:srgbClr>
                  </a:outerShdw>
                </a:effectLst>
                <a:latin typeface="Century Gothic" panose="020B0502020202020204" pitchFamily="34" charset="0"/>
                <a:ea typeface="Verdana" panose="020B0604030504040204" pitchFamily="34" charset="0"/>
                <a:cs typeface="Verdana" panose="020B0604030504040204" pitchFamily="34" charset="0"/>
              </a:rPr>
              <a:t>nincs alkalmad se már.</a:t>
            </a:r>
            <a:br>
              <a:rPr lang="hu-HU" b="1" dirty="0">
                <a:ln w="25400" cap="sq" cmpd="sng">
                  <a:noFill/>
                  <a:round/>
                </a:ln>
                <a:solidFill>
                  <a:schemeClr val="bg1"/>
                </a:solidFill>
                <a:effectLst>
                  <a:outerShdw blurRad="38100" dist="88900" dir="2700000" algn="tl">
                    <a:srgbClr val="000000">
                      <a:alpha val="50000"/>
                    </a:srgbClr>
                  </a:outerShdw>
                </a:effectLst>
                <a:latin typeface="Century Gothic" panose="020B0502020202020204" pitchFamily="34" charset="0"/>
                <a:ea typeface="Verdana" panose="020B0604030504040204" pitchFamily="34" charset="0"/>
                <a:cs typeface="Verdana" panose="020B0604030504040204" pitchFamily="34" charset="0"/>
              </a:rPr>
            </a:br>
            <a:r>
              <a:rPr lang="hu-HU" b="1" dirty="0">
                <a:ln w="25400" cap="sq" cmpd="sng">
                  <a:noFill/>
                  <a:round/>
                </a:ln>
                <a:solidFill>
                  <a:schemeClr val="bg1"/>
                </a:solidFill>
                <a:effectLst>
                  <a:outerShdw blurRad="38100" dist="88900" dir="2700000" algn="tl">
                    <a:srgbClr val="000000">
                      <a:alpha val="50000"/>
                    </a:srgbClr>
                  </a:outerShdw>
                </a:effectLst>
                <a:latin typeface="Century Gothic" panose="020B0502020202020204" pitchFamily="34" charset="0"/>
                <a:ea typeface="Verdana" panose="020B0604030504040204" pitchFamily="34" charset="0"/>
                <a:cs typeface="Verdana" panose="020B0604030504040204" pitchFamily="34" charset="0"/>
              </a:rPr>
              <a:t>Jézus ma hív,</a:t>
            </a:r>
            <a:br>
              <a:rPr lang="hu-HU" b="1" dirty="0">
                <a:ln w="25400" cap="sq" cmpd="sng">
                  <a:noFill/>
                  <a:round/>
                </a:ln>
                <a:solidFill>
                  <a:schemeClr val="bg1"/>
                </a:solidFill>
                <a:effectLst>
                  <a:outerShdw blurRad="38100" dist="88900" dir="2700000" algn="tl">
                    <a:srgbClr val="000000">
                      <a:alpha val="50000"/>
                    </a:srgbClr>
                  </a:outerShdw>
                </a:effectLst>
                <a:latin typeface="Century Gothic" panose="020B0502020202020204" pitchFamily="34" charset="0"/>
                <a:ea typeface="Verdana" panose="020B0604030504040204" pitchFamily="34" charset="0"/>
                <a:cs typeface="Verdana" panose="020B0604030504040204" pitchFamily="34" charset="0"/>
              </a:rPr>
            </a:br>
            <a:r>
              <a:rPr lang="hu-HU" b="1" dirty="0">
                <a:ln w="25400" cap="sq" cmpd="sng">
                  <a:noFill/>
                  <a:round/>
                </a:ln>
                <a:solidFill>
                  <a:schemeClr val="bg1"/>
                </a:solidFill>
                <a:effectLst>
                  <a:outerShdw blurRad="38100" dist="88900" dir="2700000" algn="tl">
                    <a:srgbClr val="000000">
                      <a:alpha val="50000"/>
                    </a:srgbClr>
                  </a:outerShdw>
                </a:effectLst>
                <a:latin typeface="Century Gothic" panose="020B0502020202020204" pitchFamily="34" charset="0"/>
                <a:ea typeface="Verdana" panose="020B0604030504040204" pitchFamily="34" charset="0"/>
                <a:cs typeface="Verdana" panose="020B0604030504040204" pitchFamily="34" charset="0"/>
              </a:rPr>
              <a:t>és Jézus még ma vár!</a:t>
            </a:r>
            <a:br>
              <a:rPr lang="hu-HU" b="1" dirty="0">
                <a:ln w="25400" cap="sq" cmpd="sng">
                  <a:noFill/>
                  <a:round/>
                </a:ln>
                <a:solidFill>
                  <a:schemeClr val="bg1"/>
                </a:solidFill>
                <a:effectLst>
                  <a:outerShdw blurRad="38100" dist="88900" dir="2700000" algn="tl">
                    <a:srgbClr val="000000">
                      <a:alpha val="50000"/>
                    </a:srgbClr>
                  </a:outerShdw>
                </a:effectLst>
                <a:latin typeface="Century Gothic" panose="020B0502020202020204" pitchFamily="34" charset="0"/>
                <a:ea typeface="Verdana" panose="020B0604030504040204" pitchFamily="34" charset="0"/>
                <a:cs typeface="Verdana" panose="020B0604030504040204" pitchFamily="34" charset="0"/>
              </a:rPr>
            </a:br>
            <a:r>
              <a:rPr lang="hu-HU" b="1" dirty="0">
                <a:ln w="25400" cap="sq" cmpd="sng">
                  <a:noFill/>
                  <a:round/>
                </a:ln>
                <a:solidFill>
                  <a:schemeClr val="bg1"/>
                </a:solidFill>
                <a:effectLst>
                  <a:outerShdw blurRad="38100" dist="88900" dir="2700000" algn="tl">
                    <a:srgbClr val="000000">
                      <a:alpha val="50000"/>
                    </a:srgbClr>
                  </a:outerShdw>
                </a:effectLst>
                <a:latin typeface="Century Gothic" panose="020B0502020202020204" pitchFamily="34" charset="0"/>
                <a:ea typeface="Verdana" panose="020B0604030504040204" pitchFamily="34" charset="0"/>
                <a:cs typeface="Verdana" panose="020B0604030504040204" pitchFamily="34" charset="0"/>
              </a:rPr>
              <a:t>Azért ma jöjj, azért ma tedd,</a:t>
            </a:r>
            <a:br>
              <a:rPr lang="hu-HU" b="1" dirty="0">
                <a:ln w="25400" cap="sq" cmpd="sng">
                  <a:noFill/>
                  <a:round/>
                </a:ln>
                <a:solidFill>
                  <a:schemeClr val="bg1"/>
                </a:solidFill>
                <a:effectLst>
                  <a:outerShdw blurRad="38100" dist="88900" dir="2700000" algn="tl">
                    <a:srgbClr val="000000">
                      <a:alpha val="50000"/>
                    </a:srgbClr>
                  </a:outerShdw>
                </a:effectLst>
                <a:latin typeface="Century Gothic" panose="020B0502020202020204" pitchFamily="34" charset="0"/>
                <a:ea typeface="Verdana" panose="020B0604030504040204" pitchFamily="34" charset="0"/>
                <a:cs typeface="Verdana" panose="020B0604030504040204" pitchFamily="34" charset="0"/>
              </a:rPr>
            </a:br>
            <a:r>
              <a:rPr lang="hu-HU" b="1" dirty="0">
                <a:ln w="25400" cap="sq" cmpd="sng">
                  <a:noFill/>
                  <a:round/>
                </a:ln>
                <a:solidFill>
                  <a:schemeClr val="bg1"/>
                </a:solidFill>
                <a:effectLst>
                  <a:outerShdw blurRad="38100" dist="88900" dir="2700000" algn="tl">
                    <a:srgbClr val="000000">
                      <a:alpha val="50000"/>
                    </a:srgbClr>
                  </a:outerShdw>
                </a:effectLst>
                <a:latin typeface="Century Gothic" panose="020B0502020202020204" pitchFamily="34" charset="0"/>
                <a:ea typeface="Verdana" panose="020B0604030504040204" pitchFamily="34" charset="0"/>
                <a:cs typeface="Verdana" panose="020B0604030504040204" pitchFamily="34" charset="0"/>
              </a:rPr>
              <a:t>azért ma légy Jézusé!</a:t>
            </a:r>
          </a:p>
        </p:txBody>
      </p:sp>
    </p:spTree>
    <p:extLst>
      <p:ext uri="{BB962C8B-B14F-4D97-AF65-F5344CB8AC3E}">
        <p14:creationId xmlns:p14="http://schemas.microsoft.com/office/powerpoint/2010/main" val="16668007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Cím 1"/>
          <p:cNvSpPr>
            <a:spLocks noGrp="1"/>
          </p:cNvSpPr>
          <p:nvPr>
            <p:ph type="title"/>
          </p:nvPr>
        </p:nvSpPr>
        <p:spPr>
          <a:xfrm>
            <a:off x="107504" y="116632"/>
            <a:ext cx="9036496" cy="6408712"/>
          </a:xfrm>
          <a:ln>
            <a:noFill/>
          </a:ln>
        </p:spPr>
        <p:txBody>
          <a:bodyPr anchor="t">
            <a:noAutofit/>
          </a:bodyPr>
          <a:lstStyle/>
          <a:p>
            <a:pPr algn="l"/>
            <a:endParaRPr lang="hu-HU" b="1" dirty="0">
              <a:ln w="25400" cap="sq" cmpd="sng">
                <a:noFill/>
                <a:round/>
              </a:ln>
              <a:solidFill>
                <a:schemeClr val="bg1"/>
              </a:solidFill>
              <a:effectLst>
                <a:outerShdw blurRad="38100" dist="88900" dir="2700000" algn="tl">
                  <a:srgbClr val="000000">
                    <a:alpha val="50000"/>
                  </a:srgbClr>
                </a:outerShdw>
              </a:effectLst>
              <a:latin typeface="Century Gothic" panose="020B050202020202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215943695"/>
      </p:ext>
    </p:extLst>
  </p:cSld>
  <p:clrMapOvr>
    <a:masterClrMapping/>
  </p:clrMapOvr>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1981</TotalTime>
  <Words>7</Words>
  <Application>Microsoft Office PowerPoint</Application>
  <PresentationFormat>Diavetítés a képernyőre (4:3 oldalarány)</PresentationFormat>
  <Paragraphs>4</Paragraphs>
  <Slides>5</Slides>
  <Notes>0</Notes>
  <HiddenSlides>0</HiddenSlides>
  <MMClips>0</MMClips>
  <ScaleCrop>false</ScaleCrop>
  <HeadingPairs>
    <vt:vector size="6" baseType="variant">
      <vt:variant>
        <vt:lpstr>Használt betűtípusok</vt:lpstr>
      </vt:variant>
      <vt:variant>
        <vt:i4>4</vt:i4>
      </vt:variant>
      <vt:variant>
        <vt:lpstr>Téma</vt:lpstr>
      </vt:variant>
      <vt:variant>
        <vt:i4>1</vt:i4>
      </vt:variant>
      <vt:variant>
        <vt:lpstr>Diacímek</vt:lpstr>
      </vt:variant>
      <vt:variant>
        <vt:i4>5</vt:i4>
      </vt:variant>
    </vt:vector>
  </HeadingPairs>
  <TitlesOfParts>
    <vt:vector size="10" baseType="lpstr">
      <vt:lpstr>Arial</vt:lpstr>
      <vt:lpstr>Calibri</vt:lpstr>
      <vt:lpstr>Century Gothic</vt:lpstr>
      <vt:lpstr>Verdana</vt:lpstr>
      <vt:lpstr>Office-téma</vt:lpstr>
      <vt:lpstr>D-206</vt:lpstr>
      <vt:lpstr>Holnap talán az ajkad néma már, Holnap talán munkád hiába vár. Holnap talán a lábad gyenge lesz, Holnap talán egy lépést sem tehetsz. Azért ma jöjj, azért ma tedd, azért ma légy Jézusé!</vt:lpstr>
      <vt:lpstr>Holnap talán a szíved gyenge már, Holnap talán egyszerre csak megáll, Holnap talán gyenge lesz kezed, Holnap talán már semmit sem tehetsz. Azért ma jöjj, azért ma tedd, azért ma légy Jézusé!</vt:lpstr>
      <vt:lpstr>Holnap talán már nem lesz több idő. Holnap talán minden, minden késő. Holnap talán nincs alkalmad se már. Jézus ma hív, és Jézus még ma vár! Azért ma jöjj, azért ma tedd, azért ma légy Jézusé!</vt:lpstr>
      <vt:lpstr>PowerPoint-bemutató</vt:lpstr>
    </vt:vector>
  </TitlesOfParts>
  <Company>BSAFTPZ</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ADVENT első vasárnapja</dc:title>
  <dc:creator>Laci</dc:creator>
  <cp:lastModifiedBy>User</cp:lastModifiedBy>
  <cp:revision>316</cp:revision>
  <dcterms:created xsi:type="dcterms:W3CDTF">2012-12-01T08:11:11Z</dcterms:created>
  <dcterms:modified xsi:type="dcterms:W3CDTF">2018-07-21T16:52:19Z</dcterms:modified>
</cp:coreProperties>
</file>