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64" r:id="rId2"/>
    <p:sldId id="600" r:id="rId3"/>
    <p:sldId id="588" r:id="rId4"/>
    <p:sldId id="593" r:id="rId5"/>
    <p:sldId id="594" r:id="rId6"/>
    <p:sldId id="595" r:id="rId7"/>
    <p:sldId id="596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99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130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7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2019. 10. 05.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2019. 10. 05.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2019. 10. 05.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2019. 10. 05.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2019. 10. 05.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2019. 10. 05.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2019. 10. 05.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2019. 10. 05.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2019. 10. 05.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2019. 10. 05.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2019. 10. 05.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7F1F7-8245-4857-9392-D3B6BB861458}" type="datetimeFigureOut">
              <a:rPr lang="hu-HU" smtClean="0"/>
              <a:pPr/>
              <a:t>2019. 10. 05.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6408712"/>
          </a:xfrm>
          <a:ln>
            <a:noFill/>
          </a:ln>
        </p:spPr>
        <p:txBody>
          <a:bodyPr anchor="t">
            <a:noAutofit/>
          </a:bodyPr>
          <a:lstStyle/>
          <a:p>
            <a:r>
              <a:rPr lang="hu-HU" sz="7200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D-204</a:t>
            </a:r>
          </a:p>
        </p:txBody>
      </p:sp>
    </p:spTree>
    <p:extLst>
      <p:ext uri="{BB962C8B-B14F-4D97-AF65-F5344CB8AC3E}">
        <p14:creationId xmlns:p14="http://schemas.microsoft.com/office/powerpoint/2010/main" val="3216263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6408712"/>
          </a:xfrm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Halld, Megváltód hív magához: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Jöjj, halld és lásd!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kegyelmi lakomához,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Jöjj, halld és lásd!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Ezt hirdesse ajkad messze,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Hegy és völgy utánad zengje!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Istennél van bűnbocsánat: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Jöjj, halld és lásd!</a:t>
            </a:r>
          </a:p>
        </p:txBody>
      </p:sp>
    </p:spTree>
    <p:extLst>
      <p:ext uri="{BB962C8B-B14F-4D97-AF65-F5344CB8AC3E}">
        <p14:creationId xmlns:p14="http://schemas.microsoft.com/office/powerpoint/2010/main" val="3922364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6408712"/>
          </a:xfrm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Nagynak és kicsinynek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mondd ezt: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Jöjj, halld és lásd!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Kitaszított senki sem lesz: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Jöjj, halld és lásd!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Ezt hirdesse ajkad messze,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Hegy és völgy utánad zengje!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Istennél van bűnbocsánat: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Jöjj, halld és lásd!</a:t>
            </a:r>
          </a:p>
        </p:txBody>
      </p:sp>
    </p:spTree>
    <p:extLst>
      <p:ext uri="{BB962C8B-B14F-4D97-AF65-F5344CB8AC3E}">
        <p14:creationId xmlns:p14="http://schemas.microsoft.com/office/powerpoint/2010/main" val="2215943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6408712"/>
          </a:xfrm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Jöjj, míg Isten el nem szólít: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Jöjj, halld és lásd!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Jézus megment és meggyógyít: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Jöjj, halld és lásd! 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Ezt hirdesse ajkad messze,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Hegy és völgy utánad zengje!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Istennél van bűnbocsánat: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Jöjj, halld és lásd!</a:t>
            </a:r>
          </a:p>
        </p:txBody>
      </p:sp>
    </p:spTree>
    <p:extLst>
      <p:ext uri="{BB962C8B-B14F-4D97-AF65-F5344CB8AC3E}">
        <p14:creationId xmlns:p14="http://schemas.microsoft.com/office/powerpoint/2010/main" val="2101174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6408712"/>
          </a:xfrm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Isten nagy ajándékához: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Jöjj, halld és lásd!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kegyelem asztalához: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Jöjj, halld és lásd!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Ezt hirdesse ajkad messze,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Hegy és völgy utánad zengje!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Istennél van bűnbocsánat: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Jöjj, halld és lásd!</a:t>
            </a:r>
          </a:p>
        </p:txBody>
      </p:sp>
    </p:spTree>
    <p:extLst>
      <p:ext uri="{BB962C8B-B14F-4D97-AF65-F5344CB8AC3E}">
        <p14:creationId xmlns:p14="http://schemas.microsoft.com/office/powerpoint/2010/main" val="3184435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6408712"/>
          </a:xfrm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Kik ez asztal körül vannak,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Jöjj, halld és lásd!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Szent örömmel hívogatnak: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Jöjj, halld és lásd!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Ezt hirdesse ajkad messze,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Hegy és völgy utánad zengje!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Istennél van bűnbocsánat:</a:t>
            </a:r>
            <a:b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b="1" dirty="0">
                <a:ln w="25400" cap="sq" cmpd="sng">
                  <a:noFill/>
                  <a:round/>
                </a:ln>
                <a:solidFill>
                  <a:schemeClr val="bg1"/>
                </a:solidFill>
                <a:effectLst>
                  <a:outerShdw blurRad="38100" dist="88900" dir="2700000" algn="tl">
                    <a:srgbClr val="000000">
                      <a:alpha val="50000"/>
                    </a:srgbClr>
                  </a:outerShdw>
                </a:effectLst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Jöjj, halld és lásd!</a:t>
            </a:r>
          </a:p>
        </p:txBody>
      </p:sp>
    </p:spTree>
    <p:extLst>
      <p:ext uri="{BB962C8B-B14F-4D97-AF65-F5344CB8AC3E}">
        <p14:creationId xmlns:p14="http://schemas.microsoft.com/office/powerpoint/2010/main" val="1974754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6408712"/>
          </a:xfrm>
          <a:ln>
            <a:noFill/>
          </a:ln>
        </p:spPr>
        <p:txBody>
          <a:bodyPr anchor="t">
            <a:noAutofit/>
          </a:bodyPr>
          <a:lstStyle/>
          <a:p>
            <a:pPr algn="l"/>
            <a:endParaRPr lang="hu-HU" b="1" dirty="0">
              <a:ln w="25400" cap="sq" cmpd="sng">
                <a:noFill/>
                <a:round/>
              </a:ln>
              <a:solidFill>
                <a:schemeClr val="bg1"/>
              </a:solidFill>
              <a:effectLst>
                <a:outerShdw blurRad="38100" dist="88900" dir="2700000" algn="tl">
                  <a:srgbClr val="000000">
                    <a:alpha val="50000"/>
                  </a:srgbClr>
                </a:outerShdw>
              </a:effectLst>
              <a:latin typeface="Century Gothic" panose="020B0502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012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1999</TotalTime>
  <Words>28</Words>
  <Application>Microsoft Office PowerPoint</Application>
  <PresentationFormat>Diavetítés a képernyőre (4:3 oldalarány)</PresentationFormat>
  <Paragraphs>6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Calibri</vt:lpstr>
      <vt:lpstr>Century Gothic</vt:lpstr>
      <vt:lpstr>Office-téma</vt:lpstr>
      <vt:lpstr>D-204</vt:lpstr>
      <vt:lpstr>Halld, Megváltód hív magához: Jöjj, halld és lásd! A kegyelmi lakomához, Jöjj, halld és lásd! Ezt hirdesse ajkad messze, Hegy és völgy utánad zengje! Istennél van bűnbocsánat: Jöjj, halld és lásd!</vt:lpstr>
      <vt:lpstr>Nagynak és kicsinynek mondd ezt: Jöjj, halld és lásd! Kitaszított senki sem lesz: Jöjj, halld és lásd! Ezt hirdesse ajkad messze, Hegy és völgy utánad zengje! Istennél van bűnbocsánat: Jöjj, halld és lásd!</vt:lpstr>
      <vt:lpstr>Jöjj, míg Isten el nem szólít: Jöjj, halld és lásd! Jézus megment és meggyógyít: Jöjj, halld és lásd!  Ezt hirdesse ajkad messze, Hegy és völgy utánad zengje! Istennél van bűnbocsánat: Jöjj, halld és lásd!</vt:lpstr>
      <vt:lpstr>Isten nagy ajándékához: Jöjj, halld és lásd! A kegyelem asztalához: Jöjj, halld és lásd! Ezt hirdesse ajkad messze, Hegy és völgy utánad zengje! Istennél van bűnbocsánat: Jöjj, halld és lásd!</vt:lpstr>
      <vt:lpstr>Kik ez asztal körül vannak, Jöjj, halld és lásd! Szent örömmel hívogatnak: Jöjj, halld és lásd! Ezt hirdesse ajkad messze, Hegy és völgy utánad zengje! Istennél van bűnbocsánat: Jöjj, halld és lásd!</vt:lpstr>
      <vt:lpstr>PowerPoint-bemutató</vt:lpstr>
    </vt:vector>
  </TitlesOfParts>
  <Company>BSAFTPZ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 első vasárnapja</dc:title>
  <dc:creator>Laci</dc:creator>
  <cp:lastModifiedBy>User</cp:lastModifiedBy>
  <cp:revision>324</cp:revision>
  <dcterms:created xsi:type="dcterms:W3CDTF">2012-12-01T08:11:11Z</dcterms:created>
  <dcterms:modified xsi:type="dcterms:W3CDTF">2019-10-05T15:33:37Z</dcterms:modified>
</cp:coreProperties>
</file>