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67794"/>
          </a:xfrm>
        </p:spPr>
        <p:txBody>
          <a:bodyPr anchor="t">
            <a:normAutofit/>
          </a:bodyPr>
          <a:lstStyle/>
          <a:p>
            <a:r>
              <a:rPr lang="hu-HU" sz="7200" b="1" dirty="0" smtClean="0">
                <a:solidFill>
                  <a:schemeClr val="bg1"/>
                </a:solidFill>
              </a:rPr>
              <a:t>193</a:t>
            </a:r>
            <a:endParaRPr lang="hu-HU" sz="7200" b="1" dirty="0">
              <a:solidFill>
                <a:schemeClr val="bg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Szólj hozzám, Jézus, hadd legyek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Szent szavad élő visszhangja!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Hogy hallja meg, ki tévelyeg,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És lépjen az üdv útjára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</a:p>
          <a:p>
            <a:endParaRPr lang="hu-HU" sz="4000" b="1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Te oktass, drága Mesterem,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Hogy értsem Igéd titkait,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És örvendezve hirdessem,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Hogy véred bűntől szabadít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hu-HU" sz="4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Ó, tölts meg hittel, Lélekkel,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És indítsd szóra ajkamat,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Hogy kétely nélkül mondjam el,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Mily teljes béke van Nálad.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71</Words>
  <Application>Microsoft Office PowerPoint</Application>
  <PresentationFormat>Diavetítés a képernyőre (4:3 oldalarány)</PresentationFormat>
  <Paragraphs>14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193</vt:lpstr>
      <vt:lpstr>PowerPoint bemutató</vt:lpstr>
      <vt:lpstr>PowerPoint bemutató</vt:lpstr>
      <vt:lpstr>PowerPoint bemutató</vt:lpstr>
    </vt:vector>
  </TitlesOfParts>
  <Company>otthon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Laci</cp:lastModifiedBy>
  <cp:revision>29</cp:revision>
  <dcterms:created xsi:type="dcterms:W3CDTF">2014-11-20T22:39:56Z</dcterms:created>
  <dcterms:modified xsi:type="dcterms:W3CDTF">2017-02-18T08:54:40Z</dcterms:modified>
</cp:coreProperties>
</file>