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5" r:id="rId5"/>
    <p:sldId id="266" r:id="rId6"/>
    <p:sldId id="267" r:id="rId7"/>
    <p:sldId id="263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2015.09.19.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2015.09.19.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2015.09.19.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2015.09.19.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2015.09.19.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2015.09.19.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2015.09.19.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2015.09.19.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2015.09.19.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2015.09.19.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2015.09.19.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2015.09.19.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999731" y="108000"/>
            <a:ext cx="3108543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15000" b="1" dirty="0" smtClean="0">
                <a:solidFill>
                  <a:schemeClr val="bg1"/>
                </a:solidFill>
              </a:rPr>
              <a:t>190</a:t>
            </a:r>
            <a:endParaRPr lang="hu-HU" sz="1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Szólj, </a:t>
            </a:r>
            <a:r>
              <a:rPr lang="hu-HU" sz="4000" b="1" smtClean="0">
                <a:solidFill>
                  <a:schemeClr val="bg1"/>
                </a:solidFill>
                <a:cs typeface="Arial" pitchFamily="34" charset="0"/>
              </a:rPr>
              <a:t>szólj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hozzám, Uram,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mert szolgád hallja szódat,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Mint szóltál eddig is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kegyelmedből nekem!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Hadd járjak utadon,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hadd várjam égi jódat,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Hű szívvel szüntelen!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Hű szívvel szüntelen!</a:t>
            </a:r>
            <a:endParaRPr lang="hu-HU" sz="4000" b="1" i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190/1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Adj Lelkedből erőt,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Hogy értsem és szeressem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Elrendelt utamat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 minden parancsodat!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Egy vágyat adj nekem: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Hogy halljam és kövessem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Szent igazságodat!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Szent igazságodat!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190/2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Nincs oly tudós sehol,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Ki megtanít utadra,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 bölcs nem fejti meg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Törvényedet sosem: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Te fejted meg nekünk,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Te, hű szíveknek Atyja,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Kinek szavát lesem,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Kinek szavát lesem.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190/3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Te nagy csodáidról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Bár fennszóval beszélnek,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És fennen hirdetik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Felséges rendedet,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Ha nem Te szólsz Uram,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 szó fülig ha érhet,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De szívig nem mehet,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De szívig nem mehet.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190/4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Szólj és csitítsd a bút,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Mert bú és kín gyötörnek,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Szólj, hogy legyen szavad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Ír s gyógyító erő!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Szólj, dicsőséged úgy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Még szebben tündökölhet;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És mindörökre nő!</a:t>
            </a:r>
          </a:p>
          <a:p>
            <a:r>
              <a:rPr lang="hu-HU" sz="4000" b="1" smtClean="0">
                <a:solidFill>
                  <a:schemeClr val="bg1"/>
                </a:solidFill>
                <a:cs typeface="Arial" pitchFamily="34" charset="0"/>
              </a:rPr>
              <a:t>És mindörökre nő!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190/5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185</Words>
  <Application>Microsoft Office PowerPoint</Application>
  <PresentationFormat>Diavetítés a képernyőre (4:3 oldalarány)</PresentationFormat>
  <Paragraphs>46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1. dia</vt:lpstr>
      <vt:lpstr>2. dia</vt:lpstr>
      <vt:lpstr>3. dia</vt:lpstr>
      <vt:lpstr>4. dia</vt:lpstr>
      <vt:lpstr>5. dia</vt:lpstr>
      <vt:lpstr>6. dia</vt:lpstr>
      <vt:lpstr>7. dia</vt:lpstr>
    </vt:vector>
  </TitlesOfParts>
  <Company>otthon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Felső</cp:lastModifiedBy>
  <cp:revision>34</cp:revision>
  <dcterms:created xsi:type="dcterms:W3CDTF">2014-11-20T22:39:56Z</dcterms:created>
  <dcterms:modified xsi:type="dcterms:W3CDTF">2015-09-19T19:09:57Z</dcterms:modified>
</cp:coreProperties>
</file>