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4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2019.02.28.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2019.02.28.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2019.02.28.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2019.02.28.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2019.02.28.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Tiéd az ügy, ó Jézusunk,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Hadd örvendjünk ennek;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És mert tiéd, így bízhatunk,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Soha el nem veszhet</a:t>
            </a:r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!</a:t>
            </a:r>
            <a:endParaRPr lang="hu-HU" sz="4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De előbb a kis búzaszem,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A nap felé hogy nőhessen,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Magától, hogy szabad legyen,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Meghal a mélybe’, földbe’ lenn,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Meghal ott lenn,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Hogy így szabad legyen.</a:t>
            </a:r>
          </a:p>
        </p:txBody>
      </p:sp>
    </p:spTree>
    <p:extLst>
      <p:ext uri="{BB962C8B-B14F-4D97-AF65-F5344CB8AC3E}">
        <p14:creationId xmlns:p14="http://schemas.microsoft.com/office/powerpoint/2010/main" val="41071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Sok szenvedésen át, Urunk,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Mentél a mennybe fel,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Míg véled célhoz nem jutunk,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Utadon járnunk kell</a:t>
            </a:r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hu-HU" sz="4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3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Legyen bár sorsunk szenvedés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Majd vár ránk véled égi rész.</a:t>
            </a:r>
          </a:p>
          <a:p>
            <a:pPr>
              <a:spcBef>
                <a:spcPts val="1800"/>
              </a:spcBef>
            </a:pPr>
            <a:r>
              <a:rPr lang="hu-HU" sz="4400" b="1" dirty="0" err="1">
                <a:solidFill>
                  <a:schemeClr val="bg1"/>
                </a:solidFill>
                <a:cs typeface="Arial" pitchFamily="34" charset="0"/>
              </a:rPr>
              <a:t>Vígy</a:t>
            </a: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 hát halálod által el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A mennybe, dicső fénybe fel,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Szerelmeddel,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A fénybe, mennybe fel!</a:t>
            </a:r>
          </a:p>
        </p:txBody>
      </p:sp>
    </p:spTree>
    <p:extLst>
      <p:ext uri="{BB962C8B-B14F-4D97-AF65-F5344CB8AC3E}">
        <p14:creationId xmlns:p14="http://schemas.microsoft.com/office/powerpoint/2010/main" val="269223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Te meghaltál, mint búzaszem,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Mit égi kéz vetett,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Ó, kelts életre győztesen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Bűnben holt lelkeket</a:t>
            </a:r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!</a:t>
            </a:r>
            <a:endParaRPr lang="hu-HU" sz="4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9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Küldj sok hírmondót, hadd vigyék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A hírt, az élet jó hírét!</a:t>
            </a:r>
          </a:p>
          <a:p>
            <a:pPr>
              <a:spcBef>
                <a:spcPts val="1800"/>
              </a:spcBef>
            </a:pPr>
            <a:r>
              <a:rPr lang="hu-HU" sz="4400" b="1" dirty="0" smtClean="0">
                <a:solidFill>
                  <a:schemeClr val="bg1"/>
                </a:solidFill>
                <a:cs typeface="Arial" pitchFamily="34" charset="0"/>
              </a:rPr>
              <a:t>Ím</a:t>
            </a: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, készen állunk, Mesterünk,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Te küldj el és Te légy velünk!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Te légy velünk,</a:t>
            </a:r>
          </a:p>
          <a:p>
            <a:pPr>
              <a:spcBef>
                <a:spcPts val="1800"/>
              </a:spcBef>
            </a:pPr>
            <a:r>
              <a:rPr lang="hu-HU" sz="4400" b="1" dirty="0">
                <a:solidFill>
                  <a:schemeClr val="bg1"/>
                </a:solidFill>
                <a:cs typeface="Arial" pitchFamily="34" charset="0"/>
              </a:rPr>
              <a:t>Győzelmet így nyerünk!</a:t>
            </a:r>
          </a:p>
        </p:txBody>
      </p:sp>
    </p:spTree>
    <p:extLst>
      <p:ext uri="{BB962C8B-B14F-4D97-AF65-F5344CB8AC3E}">
        <p14:creationId xmlns:p14="http://schemas.microsoft.com/office/powerpoint/2010/main" val="12480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pPr>
              <a:spcBef>
                <a:spcPts val="1800"/>
              </a:spcBef>
            </a:pPr>
            <a:endParaRPr lang="hu-HU" sz="44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3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167</Words>
  <Application>Microsoft Office PowerPoint</Application>
  <PresentationFormat>Diavetítés a képernyőre (4:3 oldalarány)</PresentationFormat>
  <Paragraphs>30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otthon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Főgler László</cp:lastModifiedBy>
  <cp:revision>16</cp:revision>
  <dcterms:created xsi:type="dcterms:W3CDTF">2014-11-20T22:39:56Z</dcterms:created>
  <dcterms:modified xsi:type="dcterms:W3CDTF">2019-02-28T09:12:57Z</dcterms:modified>
</cp:coreProperties>
</file>