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2022. 07. 02.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>
                <a:solidFill>
                  <a:schemeClr val="bg1"/>
                </a:solidFill>
              </a:rPr>
              <a:t>179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Itt vándorol a földön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üdvözült sereg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mindnek ajka zengi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boldog éneket.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könnyek bús </a:t>
            </a:r>
            <a:r>
              <a:rPr lang="hu-HU" sz="4000" b="1" dirty="0" err="1">
                <a:solidFill>
                  <a:schemeClr val="bg1"/>
                </a:solidFill>
                <a:cs typeface="Arial" pitchFamily="34" charset="0"/>
              </a:rPr>
              <a:t>honában</a:t>
            </a:r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Ujjongva zeng e dal,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Mily sóvárgás van benne,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teljes diadal.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179/1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Csak zengik a dicső dalt,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Bárány énekét,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Mely a keresztről indult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mindenségbe szét.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Szólnak Jézus sebéről,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győzelmét hirdetik,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váltság erejéről,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Mely már itt üdvözít.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179/2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ha lelkek összejönnek,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egyik dalba kezd,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Tovább dalol a másik,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mit </a:t>
            </a:r>
            <a:r>
              <a:rPr lang="hu-HU" sz="4000" b="1" dirty="0" err="1">
                <a:solidFill>
                  <a:schemeClr val="bg1"/>
                </a:solidFill>
                <a:cs typeface="Arial" pitchFamily="34" charset="0"/>
              </a:rPr>
              <a:t>zengnek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, a kereszt.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Egymásra rátalálnak,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Nem kell beszélni sem,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Ismertető az ének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örömsugárzó szem.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179/3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Bárány dalát előtte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zenghetjük el?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jössz hajnalcsillag?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Úgy várunk, </a:t>
            </a:r>
            <a:r>
              <a:rPr lang="hu-HU" sz="4000" b="1" dirty="0" err="1">
                <a:solidFill>
                  <a:schemeClr val="bg1"/>
                </a:solidFill>
                <a:cs typeface="Arial" pitchFamily="34" charset="0"/>
              </a:rPr>
              <a:t>óh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, jövel!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Hamar gyűjtsd néped össze,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Készíts bennünket el,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Népet, mely fönn,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Előtted Örökre énekel.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179/4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149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Főgler László</cp:lastModifiedBy>
  <cp:revision>31</cp:revision>
  <dcterms:created xsi:type="dcterms:W3CDTF">2014-11-20T22:39:56Z</dcterms:created>
  <dcterms:modified xsi:type="dcterms:W3CDTF">2022-07-02T18:07:18Z</dcterms:modified>
</cp:coreProperties>
</file>