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0" r:id="rId3"/>
    <p:sldId id="299" r:id="rId4"/>
    <p:sldId id="300" r:id="rId5"/>
    <p:sldId id="301" r:id="rId6"/>
    <p:sldId id="298" r:id="rId7"/>
  </p:sldIdLst>
  <p:sldSz cx="9144000" cy="6858000" type="screen4x3"/>
  <p:notesSz cx="6858000" cy="97742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6" autoAdjust="0"/>
    <p:restoredTop sz="94660"/>
  </p:normalViewPr>
  <p:slideViewPr>
    <p:cSldViewPr>
      <p:cViewPr varScale="1">
        <p:scale>
          <a:sx n="61" d="100"/>
          <a:sy n="61" d="100"/>
        </p:scale>
        <p:origin x="-9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Isten szívén megpihenve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forrjon szív a szívre hát.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És szerelmünk hőn ölelje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édes Megváltónkat át.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Ő fejünk, mi néki teste,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Ő a fény, mi színei.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Ő a Mester, testvérek mi,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Ő miénk övéi mi.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176/1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Szeretetben összeforrva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egy közös test tagjai,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tudjuk egymásért harcolva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ha kell, vérünk ontani.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Úgy szerette életünket,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 halt még értünk jó Urunk,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fájna néki látva minket,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hogy szeretni nem tudunk.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176/2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Szeretetet adsz minékünk,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szívünk tőled így tanul.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Keltsd életre kérve kérünk,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kit halál tart </a:t>
            </a:r>
            <a:r>
              <a:rPr lang="hu-HU" b="1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foglyaul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.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Gyújtsd a szikrát tiszta lángra,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hogy mindenki lássa meg.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Hogy mind egy törzsnek virága,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 a koronánk is csak egy!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176/3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Egyesíts 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bennünket éppen,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mint Atyánkkal egy te vagy.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Hogy ne legyen földön-égen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elszakasztva semmi tag.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Csak Szentlelked áradása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adjon fényt és díszt nekünk.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Hogy mindenki tudja, lássa: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csak Te vagy a Mesterünk!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176/4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</TotalTime>
  <Pages>57</Pages>
  <Words>25</Words>
  <Application>Microsoft Office PowerPoint</Application>
  <PresentationFormat>Diavetítés a képernyőre (4:3 oldalarány)</PresentationFormat>
  <Paragraphs>8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Alapértelmezett terv</vt:lpstr>
      <vt:lpstr>1. dia</vt:lpstr>
      <vt:lpstr>Isten szívén megpihenve  forrjon szív a szívre hát. És szerelmünk hőn ölelje édes Megváltónkat át. Ő fejünk, mi néki teste, Ő a fény, mi színei. Ő a Mester, testvérek mi, Ő miénk övéi mi.</vt:lpstr>
      <vt:lpstr>Szeretetben összeforrva egy közös test tagjai, tudjuk egymásért harcolva ha kell, vérünk ontani. Úgy szerette életünket,  s halt még értünk jó Urunk,  fájna néki látva minket,  hogy szeretni nem tudunk.</vt:lpstr>
      <vt:lpstr>Szeretetet adsz minékünk, szívünk tőled így tanul.  Keltsd életre kérve kérünk,  kit halál tart foglyaul. Gyújtsd a szikrát tiszta lángra, hogy mindenki lássa meg.  Hogy mind egy törzsnek virága, s a koronánk is csak egy!</vt:lpstr>
      <vt:lpstr>Egyesíts bennünket éppen, mint Atyánkkal egy te vagy.  Hogy ne legyen földön-égen elszakasztva semmi tag. Csak Szentlelked áradása adjon fényt és díszt nekünk.  Hogy mindenki tudja, lássa:  csak Te vagy a Mesterünk!</vt:lpstr>
      <vt:lpstr>6.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Dicsérd, dicsérd...</dc:title>
  <dc:creator>.</dc:creator>
  <cp:lastModifiedBy>Felső</cp:lastModifiedBy>
  <cp:revision>120</cp:revision>
  <cp:lastPrinted>1601-01-01T00:00:00Z</cp:lastPrinted>
  <dcterms:created xsi:type="dcterms:W3CDTF">2003-06-23T11:41:50Z</dcterms:created>
  <dcterms:modified xsi:type="dcterms:W3CDTF">2014-10-31T22:03:25Z</dcterms:modified>
</cp:coreProperties>
</file>