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2015.08.22.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310854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172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 az Úr, egy a hit,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 az út, egy a cél,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Együtt felcsap a láng,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Egyedül elalél.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győztes a harc,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egy ütemre lépünk,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Eggyé tenni az Úr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Szentlelkét adja nékünk.</a:t>
            </a:r>
          </a:p>
          <a:p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172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Testvér szívdobogás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Milyen nagy kegyelem!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Testvér lánglobogás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 sötét éjjelen.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Hogyha jő a baj, veszély,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Csak együtt leljen minket,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Kéz a kézbe kezünk,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Krisztusnál szíveinket!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172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Testvér szívek közé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Ami gátat emel,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Ami ék, akadály,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Törjük szét, vessük el,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az áldásfolyam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Zuhogó, gazdag árja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felénk útra kel,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 leljen akadályra!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172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Legyünk hát egyek,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egyek Jézusba’ mind,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Egyek munkamezőn,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Egyek harcra ha int!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Együtt szálljon imánk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Fel az Isten szívéig,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Akkor kis csapatunk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Ég erői kísérik.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172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 a cél odafent,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 az Úr, aki hív,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 a mentő kereszt;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Legyen mind egy a szív!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Együtt vívjuk meg itt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Ama szent, nemes harcot,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Együtt lássuk meg fent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Majd az isteni arcot!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172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195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34</cp:revision>
  <dcterms:created xsi:type="dcterms:W3CDTF">2014-11-20T22:39:56Z</dcterms:created>
  <dcterms:modified xsi:type="dcterms:W3CDTF">2015-08-22T16:06:22Z</dcterms:modified>
</cp:coreProperties>
</file>