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302" r:id="rId3"/>
    <p:sldId id="303" r:id="rId4"/>
    <p:sldId id="304" r:id="rId5"/>
    <p:sldId id="305" r:id="rId6"/>
    <p:sldId id="29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104" d="100"/>
          <a:sy n="104" d="100"/>
        </p:scale>
        <p:origin x="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egyháznak csak Jézus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fundamentuma,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Így lett az a nagy Isten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megszentelt temploma.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mennyből jött keresni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választni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Őt az Úr.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Vérével eljegyezni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örök mennyasszonyul. </a:t>
            </a:r>
          </a:p>
        </p:txBody>
      </p:sp>
      <p:sp>
        <p:nvSpPr>
          <p:cNvPr id="3075" name="Szövegdoboz 2"/>
          <p:cNvSpPr txBox="1">
            <a:spLocks noChangeArrowheads="1"/>
          </p:cNvSpPr>
          <p:nvPr/>
        </p:nvSpPr>
        <p:spPr bwMode="auto">
          <a:xfrm>
            <a:off x="0" y="616585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solidFill>
                  <a:srgbClr val="FFFF00"/>
                </a:solidFill>
                <a:latin typeface="Ottawa" pitchFamily="2" charset="0"/>
              </a:rPr>
              <a:t>Dicsértek 171 / 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Kihíva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minden népből: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nép ég és föld előtt.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Úr egy hit egy Lélek,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 összetartja Őt.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szent nevet imád csak,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jelben egyesül.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a dicső remény is,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melyért küzd, s lelkesül. </a:t>
            </a:r>
          </a:p>
        </p:txBody>
      </p:sp>
      <p:sp>
        <p:nvSpPr>
          <p:cNvPr id="4099" name="Szövegdoboz 2"/>
          <p:cNvSpPr txBox="1">
            <a:spLocks noChangeArrowheads="1"/>
          </p:cNvSpPr>
          <p:nvPr/>
        </p:nvSpPr>
        <p:spPr bwMode="auto">
          <a:xfrm>
            <a:off x="0" y="616585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solidFill>
                  <a:srgbClr val="FFFF00"/>
                </a:solidFill>
                <a:latin typeface="Ottawa" pitchFamily="2" charset="0"/>
              </a:rPr>
              <a:t>Dicsértek 171 / 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Harcát hideg közönnyel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szemléli a világ,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vagy szórja rá özönnel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gúny sebző nyilát.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a hű szívek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kiáltnak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: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Miért késel nagy Király?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jöjj fel hajnalcsillag,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hadd tűnjék a homály</a:t>
            </a:r>
          </a:p>
        </p:txBody>
      </p:sp>
      <p:sp>
        <p:nvSpPr>
          <p:cNvPr id="5123" name="Szövegdoboz 2"/>
          <p:cNvSpPr txBox="1">
            <a:spLocks noChangeArrowheads="1"/>
          </p:cNvSpPr>
          <p:nvPr/>
        </p:nvSpPr>
        <p:spPr bwMode="auto">
          <a:xfrm>
            <a:off x="0" y="616585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solidFill>
                  <a:srgbClr val="FFFF00"/>
                </a:solidFill>
                <a:latin typeface="Ottawa" pitchFamily="2" charset="0"/>
              </a:rPr>
              <a:t>Dicsértek 171 / 3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Üldözve, meggyötörve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nehéz kemény tusán,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vágyón eped az ígért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megújulás után.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Vár híven, míg reménye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dicsőn beteljesül,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miként a test a fővel,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Urával egyesül.</a:t>
            </a:r>
          </a:p>
        </p:txBody>
      </p:sp>
      <p:sp>
        <p:nvSpPr>
          <p:cNvPr id="6147" name="Szövegdoboz 2"/>
          <p:cNvSpPr txBox="1">
            <a:spLocks noChangeArrowheads="1"/>
          </p:cNvSpPr>
          <p:nvPr/>
        </p:nvSpPr>
        <p:spPr bwMode="auto">
          <a:xfrm>
            <a:off x="0" y="616585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solidFill>
                  <a:srgbClr val="FFFF00"/>
                </a:solidFill>
                <a:latin typeface="Ottawa" pitchFamily="2" charset="0"/>
              </a:rPr>
              <a:t>Dicsértek 171 / 4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Pages>57</Pages>
  <Words>30</Words>
  <Application>Microsoft Office PowerPoint</Application>
  <PresentationFormat>Diavetítés a képernyőre (4:3 oldalarány)</PresentationFormat>
  <Paragraphs>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Calibri</vt:lpstr>
      <vt:lpstr>Ottawa</vt:lpstr>
      <vt:lpstr>Times New Roman</vt:lpstr>
      <vt:lpstr>Times New Roman CE</vt:lpstr>
      <vt:lpstr>Alapértelmezett terv</vt:lpstr>
      <vt:lpstr>PowerPoint-bemutató</vt:lpstr>
      <vt:lpstr>Az egyháznak csak Jézus  a fundamentuma, Így lett az a nagy Isten  megszentelt temploma. A mennyből jött keresni  s választni Őt az Úr. Vérével eljegyezni  örök mennyasszonyul. </vt:lpstr>
      <vt:lpstr>Kihíva minden népből:  egy nép ég és föld előtt.  Egy Úr egy hit egy Lélek,  mi összetartja Őt. Egy szent nevet imád csak,  egy jelben egyesül.  Egy a dicső remény is, melyért küzd, s lelkesül. </vt:lpstr>
      <vt:lpstr>Harcát hideg közönnyel  szemléli a világ, vagy szórja rá özönnel  a gúny sebző nyilát.  S a hű szívek kiáltnak:  Miért késel nagy Király? Ó jöjj fel hajnalcsillag, hadd tűnjék a homály</vt:lpstr>
      <vt:lpstr>Üldözve, meggyötörve nehéz kemény tusán, vágyón eped az ígért  megújulás után. Vár híven, míg reménye dicsőn beteljesül, s miként a test a fővel,  Urával egyesül.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User</cp:lastModifiedBy>
  <cp:revision>122</cp:revision>
  <cp:lastPrinted>1601-01-01T00:00:00Z</cp:lastPrinted>
  <dcterms:created xsi:type="dcterms:W3CDTF">2003-06-23T11:41:50Z</dcterms:created>
  <dcterms:modified xsi:type="dcterms:W3CDTF">2020-02-09T13:28:18Z</dcterms:modified>
</cp:coreProperties>
</file>