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64" r:id="rId2"/>
    <p:sldId id="581" r:id="rId3"/>
    <p:sldId id="582" r:id="rId4"/>
    <p:sldId id="565" r:id="rId5"/>
    <p:sldId id="580" r:id="rId6"/>
    <p:sldId id="583" r:id="rId7"/>
    <p:sldId id="584" r:id="rId8"/>
    <p:sldId id="585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9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13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2018. 05. 19.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2018. 05. 19.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2018. 05. 19.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2018. 05. 19.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2018. 05. 19.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2018. 05. 19.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2018. 05. 19.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hu-HU" sz="7200" b="1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168</a:t>
            </a:r>
            <a:endParaRPr lang="hu-HU" sz="7200" b="1" dirty="0">
              <a:ln w="25400" cap="sq" cmpd="sng">
                <a:noFill/>
                <a:round/>
              </a:ln>
              <a:solidFill>
                <a:schemeClr val="bg1"/>
              </a:solidFill>
              <a:effectLst>
                <a:outerShdw blurRad="38100" dist="88900" dir="2700000" algn="tl">
                  <a:srgbClr val="000000">
                    <a:alpha val="50000"/>
                  </a:srgbClr>
                </a:outerShdw>
              </a:effectLst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6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Szentlélek Isten,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Üdv és béke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Új életet teremtő Istene,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 bűnös emberek reménye,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Áldásaiddal szállj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szívünkbe le.</a:t>
            </a:r>
          </a:p>
        </p:txBody>
      </p:sp>
    </p:spTree>
    <p:extLst>
      <p:ext uri="{BB962C8B-B14F-4D97-AF65-F5344CB8AC3E}">
        <p14:creationId xmlns:p14="http://schemas.microsoft.com/office/powerpoint/2010/main" val="287871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Mint hajdanában,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nagy ünnepen,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Légy köztünk és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légy bennünk is jelen!</a:t>
            </a:r>
          </a:p>
        </p:txBody>
      </p:sp>
    </p:spTree>
    <p:extLst>
      <p:ext uri="{BB962C8B-B14F-4D97-AF65-F5344CB8AC3E}">
        <p14:creationId xmlns:p14="http://schemas.microsoft.com/office/powerpoint/2010/main" val="99897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Szentlélek Isten,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Gyújtsd világot lelkünkben,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Mely homályban tévelyeg,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Hogy </a:t>
            </a:r>
            <a:r>
              <a:rPr lang="hu-HU" b="1" dirty="0" err="1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szomjazván</a:t>
            </a: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az igazságot,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Miért eped, benned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találja meg.</a:t>
            </a:r>
          </a:p>
        </p:txBody>
      </p:sp>
    </p:spTree>
    <p:extLst>
      <p:ext uri="{BB962C8B-B14F-4D97-AF65-F5344CB8AC3E}">
        <p14:creationId xmlns:p14="http://schemas.microsoft.com/office/powerpoint/2010/main" val="344307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 nem vezérelsz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lényed fényivel,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Magától hozzád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soha nem jut el.</a:t>
            </a:r>
          </a:p>
        </p:txBody>
      </p:sp>
    </p:spTree>
    <p:extLst>
      <p:ext uri="{BB962C8B-B14F-4D97-AF65-F5344CB8AC3E}">
        <p14:creationId xmlns:p14="http://schemas.microsoft.com/office/powerpoint/2010/main" val="3393138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Szentlélek Isten,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Keltsd szívünkben erőt,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Követni szent törvényedet,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bűnre készt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vér </a:t>
            </a:r>
            <a:r>
              <a:rPr lang="hu-HU" b="1" dirty="0" err="1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erünkben</a:t>
            </a: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Segíts győznünk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kísértés felett!</a:t>
            </a:r>
          </a:p>
        </p:txBody>
      </p:sp>
    </p:spTree>
    <p:extLst>
      <p:ext uri="{BB962C8B-B14F-4D97-AF65-F5344CB8AC3E}">
        <p14:creationId xmlns:p14="http://schemas.microsoft.com/office/powerpoint/2010/main" val="2284048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Kegyelmedben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részesek leszünk,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Pünkösddé lesz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teljes életünk.</a:t>
            </a:r>
          </a:p>
        </p:txBody>
      </p:sp>
    </p:spTree>
    <p:extLst>
      <p:ext uri="{BB962C8B-B14F-4D97-AF65-F5344CB8AC3E}">
        <p14:creationId xmlns:p14="http://schemas.microsoft.com/office/powerpoint/2010/main" val="1527418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endParaRPr lang="hu-HU" b="1" dirty="0">
              <a:ln w="25400" cap="sq" cmpd="sng">
                <a:noFill/>
                <a:round/>
              </a:ln>
              <a:solidFill>
                <a:schemeClr val="bg1"/>
              </a:solidFill>
              <a:effectLst>
                <a:outerShdw blurRad="38100" dist="88900" dir="2700000" algn="tl">
                  <a:srgbClr val="000000">
                    <a:alpha val="50000"/>
                  </a:srgbClr>
                </a:outerShdw>
              </a:effectLst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209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17</Words>
  <Application>Microsoft Office PowerPoint</Application>
  <PresentationFormat>Diavetítés a képernyőre (4:3 oldalarány)</PresentationFormat>
  <Paragraphs>7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Verdana</vt:lpstr>
      <vt:lpstr>Office-téma</vt:lpstr>
      <vt:lpstr>168</vt:lpstr>
      <vt:lpstr>Szentlélek Isten, Üdv és béke Új életet teremtő Istene, Jöjj bűnös emberek reménye, Áldásaiddal szállj szívünkbe le.</vt:lpstr>
      <vt:lpstr>Mint hajdanában, A nagy ünnepen, Légy köztünk és légy bennünk is jelen!</vt:lpstr>
      <vt:lpstr>Szentlélek Isten, Gyújtsd világot lelkünkben, Mely homályban tévelyeg, Hogy szomjazván az igazságot, Miért eped, benned találja meg.</vt:lpstr>
      <vt:lpstr>Kit nem vezérelsz lényed fényivel, Magától hozzád soha nem jut el.</vt:lpstr>
      <vt:lpstr>Szentlélek Isten, Keltsd szívünkben erőt, Követni szent törvényedet, Ha bűnre készt a vér erünkben, Segíts győznünk a kísértés felett!</vt:lpstr>
      <vt:lpstr>Kegyelmedben ha részesek leszünk, Pünkösddé lesz a teljes életünk.</vt:lpstr>
      <vt:lpstr>PowerPoint-bemutató</vt:lpstr>
    </vt:vector>
  </TitlesOfParts>
  <Company>BSAFTPZ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User</cp:lastModifiedBy>
  <cp:revision>309</cp:revision>
  <dcterms:created xsi:type="dcterms:W3CDTF">2012-12-01T08:11:11Z</dcterms:created>
  <dcterms:modified xsi:type="dcterms:W3CDTF">2018-05-19T12:39:52Z</dcterms:modified>
</cp:coreProperties>
</file>