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7" r:id="rId2"/>
    <p:sldId id="309" r:id="rId3"/>
    <p:sldId id="310" r:id="rId4"/>
    <p:sldId id="311" r:id="rId5"/>
    <p:sldId id="313" r:id="rId6"/>
    <p:sldId id="312" r:id="rId7"/>
    <p:sldId id="314" r:id="rId8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6" autoAdjust="0"/>
    <p:restoredTop sz="94660"/>
  </p:normalViewPr>
  <p:slideViewPr>
    <p:cSldViewPr>
      <p:cViewPr varScale="1">
        <p:scale>
          <a:sx n="104" d="100"/>
          <a:sy n="104" d="100"/>
        </p:scale>
        <p:origin x="12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Click to edit Master text styles</a:t>
            </a:r>
          </a:p>
          <a:p>
            <a:pPr lvl="1"/>
            <a:r>
              <a:rPr lang="hu-HU" noProof="0"/>
              <a:t>Second level</a:t>
            </a:r>
          </a:p>
          <a:p>
            <a:pPr lvl="2"/>
            <a:r>
              <a:rPr lang="hu-HU" noProof="0"/>
              <a:t>Third level</a:t>
            </a:r>
          </a:p>
          <a:p>
            <a:pPr lvl="3"/>
            <a:r>
              <a:rPr lang="hu-HU" noProof="0"/>
              <a:t>Fourth level</a:t>
            </a:r>
          </a:p>
          <a:p>
            <a:pPr lvl="4"/>
            <a:r>
              <a:rPr lang="hu-HU" noProof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7200" dirty="0">
                <a:solidFill>
                  <a:schemeClr val="bg1"/>
                </a:solidFill>
              </a:rPr>
              <a:t>160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692696"/>
            <a:ext cx="8458200" cy="5904656"/>
          </a:xfrm>
        </p:spPr>
        <p:txBody>
          <a:bodyPr anchor="t"/>
          <a:lstStyle/>
          <a:p>
            <a:pPr algn="l"/>
            <a:r>
              <a:rPr lang="hu-HU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Jöjj</a:t>
            </a: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égi szent láng, Szentlélek Isten,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Hű támasz minden ínségben,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 trónusáról jó Atyánk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És Jézus Krisztus küld hozzánk,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Jöjj</a:t>
            </a: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Vigasztaló, Szentlélek Isten!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34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600364"/>
            <a:ext cx="8928992" cy="5708956"/>
          </a:xfrm>
        </p:spPr>
        <p:txBody>
          <a:bodyPr anchor="t"/>
          <a:lstStyle/>
          <a:p>
            <a:pPr algn="l"/>
            <a:r>
              <a:rPr lang="hu-HU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Jöjj</a:t>
            </a: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égi szent láng, Szentlélek Isten,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Igédet éltesd szívünkben!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Hogy </a:t>
            </a:r>
            <a:r>
              <a:rPr lang="hu-HU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lelkünk</a:t>
            </a: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teljék meg veled,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Mert akkor lángol és szeret: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Jöjj</a:t>
            </a: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Vigasztaló, Szentlélek Isten!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6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600364"/>
            <a:ext cx="8928992" cy="5708956"/>
          </a:xfrm>
        </p:spPr>
        <p:txBody>
          <a:bodyPr anchor="t"/>
          <a:lstStyle/>
          <a:p>
            <a:pPr algn="l"/>
            <a:r>
              <a:rPr lang="hu-HU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Jöjj, égi szent láng, Szentlélek Isten,</a:t>
            </a:r>
            <a:br>
              <a:rPr lang="hu-HU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Növelj a hitben szüntelen,</a:t>
            </a:r>
            <a:br>
              <a:rPr lang="hu-HU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Mert nálad nélkül nincsen itt</a:t>
            </a:r>
            <a:br>
              <a:rPr lang="hu-HU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Krisztust Úrnak valló hit.</a:t>
            </a:r>
            <a:br>
              <a:rPr lang="hu-HU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Jöjj, Vigasztaló, Szentlélek Isten!</a:t>
            </a:r>
            <a:endParaRPr lang="hu-HU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11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600364"/>
            <a:ext cx="9036496" cy="5708956"/>
          </a:xfrm>
        </p:spPr>
        <p:txBody>
          <a:bodyPr anchor="t"/>
          <a:lstStyle/>
          <a:p>
            <a:pPr algn="l"/>
            <a:r>
              <a:rPr lang="hu-HU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Jöjj</a:t>
            </a: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égi szent láng, Szentlélek Isten,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Tarts</a:t>
            </a: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mindhalálig hűségben,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Hogy éltünk téged hirdessen,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megálljunk végig győztesen!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Jöjj</a:t>
            </a: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Vigasztaló, Szentlélek Isten!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79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600364"/>
            <a:ext cx="8928992" cy="5708956"/>
          </a:xfrm>
        </p:spPr>
        <p:txBody>
          <a:bodyPr anchor="t"/>
          <a:lstStyle/>
          <a:p>
            <a:pPr algn="l"/>
            <a:r>
              <a:rPr lang="hu-HU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Jöjj</a:t>
            </a: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égi szent láng, Szentlélek Isten,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 hagyj a végső órán sem!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mi áldva mondunk éneket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és a mennyben is neked,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Ó, Vigasztaló, Szentlélek Isten!</a:t>
            </a:r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49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600364"/>
            <a:ext cx="8928992" cy="5708956"/>
          </a:xfrm>
        </p:spPr>
        <p:txBody>
          <a:bodyPr anchor="t"/>
          <a:lstStyle/>
          <a:p>
            <a:pPr algn="l"/>
            <a:br>
              <a:rPr lang="hu-H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858884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</TotalTime>
  <Pages>57</Pages>
  <Words>46</Words>
  <Application>Microsoft Office PowerPoint</Application>
  <PresentationFormat>Diavetítés a képernyőre (4:3 oldalarány)</PresentationFormat>
  <Paragraphs>7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Times New Roman CE</vt:lpstr>
      <vt:lpstr>Alapértelmezett terv</vt:lpstr>
      <vt:lpstr>160</vt:lpstr>
      <vt:lpstr>Jöjj, égi szent láng, Szentlélek Isten, Hű támasz minden ínségben, Kit trónusáról jó Atyánk És Jézus Krisztus küld hozzánk, Jöjj, Vigasztaló, Szentlélek Isten!    </vt:lpstr>
      <vt:lpstr>Jöjj, égi szent láng, Szentlélek Isten, Igédet éltesd szívünkben! Hogy lelkünk teljék meg veled, Mert akkor lángol és szeret: Jöjj, Vigasztaló, Szentlélek Isten! </vt:lpstr>
      <vt:lpstr>Jöjj, égi szent láng, Szentlélek Isten, Növelj a hitben szüntelen, Mert nálad nélkül nincsen itt A Krisztust Úrnak valló hit. Jöjj, Vigasztaló, Szentlélek Isten!</vt:lpstr>
      <vt:lpstr>Jöjj, égi szent láng, Szentlélek Isten, Tarts mindhalálig hűségben, Hogy éltünk téged hirdessen, S megálljunk végig győztesen! Jöjj, Vigasztaló, Szentlélek Isten! </vt:lpstr>
      <vt:lpstr>Jöjj, égi szent láng, Szentlélek Isten, Ne hagyj a végső órán sem! S mi áldva mondunk éneket Most és a mennyben is neked, Ó, Vigasztaló, Szentlélek Isten!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User</cp:lastModifiedBy>
  <cp:revision>127</cp:revision>
  <cp:lastPrinted>1601-01-01T00:00:00Z</cp:lastPrinted>
  <dcterms:created xsi:type="dcterms:W3CDTF">2003-06-23T11:41:50Z</dcterms:created>
  <dcterms:modified xsi:type="dcterms:W3CDTF">2017-06-03T09:10:15Z</dcterms:modified>
</cp:coreProperties>
</file>