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5" r:id="rId5"/>
    <p:sldId id="264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2015.04.05.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2015.04.05.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2015.04.05.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2015.04.05.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2015.04.05.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2015.04.05.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2015.04.05.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Győzelmet vettél, ó Feltámadott!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Örök, nagy dicsőség a diadalod!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Fényes égből szállt le angyali követ,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Hogy elhengerítse a nehéz követ!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Győzelmet vettél, ó Feltámadott!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Örök, nagy dicsőség a diadalod!</a:t>
            </a:r>
          </a:p>
          <a:p>
            <a:endParaRPr lang="hu-HU" sz="4000" b="1" i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14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5/1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Lásd, ott a Jézus, az üdvözítő!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Ne késlekedj többé: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Ő jelent meg, Ő!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Ujjongj Isten népe,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hirdesd szüntelen,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Jézusé örökre már a győzelem!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Győzelmet vettél, ó Feltámadott!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Örök, nagy dicsőség a diadalod!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14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5/2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Mért félne szívem? Él az én Uram,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Békesség királya,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benne nyugta van.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Ő a diadalmam, pajzsom, életem,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Azért nincs szívemben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semmi félelem.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Győzelmet vettél, ó Feltámadott!</a:t>
            </a:r>
          </a:p>
          <a:p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Örök, nagy dicsőség a diadalod!</a:t>
            </a:r>
            <a:endParaRPr lang="hu-HU" sz="4000" b="1" dirty="0" smtClean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14</a:t>
            </a:r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5/3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133</Words>
  <Application>Microsoft Office PowerPoint</Application>
  <PresentationFormat>Diavetítés a képernyőre (4:3 oldalarány)</PresentationFormat>
  <Paragraphs>25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1. dia</vt:lpstr>
      <vt:lpstr>2. dia</vt:lpstr>
      <vt:lpstr>3. dia</vt:lpstr>
      <vt:lpstr>4. dia</vt:lpstr>
      <vt:lpstr>5.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26</cp:revision>
  <dcterms:created xsi:type="dcterms:W3CDTF">2014-11-20T22:39:56Z</dcterms:created>
  <dcterms:modified xsi:type="dcterms:W3CDTF">2015-04-05T01:07:51Z</dcterms:modified>
</cp:coreProperties>
</file>