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Krisztus, ártatlan Bárány,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miértünk meghaltál,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keresztfa oltárán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engedelmes voltál. </a:t>
            </a: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Viselvén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bűneinket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Megváltottál minket,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Hallgass meg minket,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Ó Jézus, ó Jézus!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143/1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Krisztus, ártatlan Bárány,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miértünk meghaltál,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keresztfa oltárán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engedelmes voltál. </a:t>
            </a: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Viselvén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bűneinket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Megváltottál minket,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Hallgass meg minket,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Ó Jézus, ó Jézus!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smtClean="0">
                <a:solidFill>
                  <a:srgbClr val="FFFF00"/>
                </a:solidFill>
                <a:latin typeface="+mj-lt"/>
              </a:rPr>
              <a:t>143/2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</Words>
  <Application>Microsoft Office PowerPoint</Application>
  <PresentationFormat>Diavetítés a képernyőre (4:3 oldalarány)</PresentationFormat>
  <Paragraphs>18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26</cp:revision>
  <dcterms:created xsi:type="dcterms:W3CDTF">2014-11-20T22:39:56Z</dcterms:created>
  <dcterms:modified xsi:type="dcterms:W3CDTF">2015-03-30T14:30:51Z</dcterms:modified>
</cp:coreProperties>
</file>