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8" r:id="rId2"/>
    <p:sldId id="270" r:id="rId3"/>
    <p:sldId id="271" r:id="rId4"/>
    <p:sldId id="272" r:id="rId5"/>
    <p:sldId id="273" r:id="rId6"/>
    <p:sldId id="274" r:id="rId7"/>
    <p:sldId id="276" r:id="rId8"/>
  </p:sldIdLst>
  <p:sldSz cx="9144000" cy="6858000" type="screen4x3"/>
  <p:notesSz cx="6858000" cy="97742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6" autoAdjust="0"/>
    <p:restoredTop sz="94660"/>
  </p:normalViewPr>
  <p:slideViewPr>
    <p:cSldViewPr>
      <p:cViewPr varScale="1">
        <p:scale>
          <a:sx n="104" d="100"/>
          <a:sy n="104" d="100"/>
        </p:scale>
        <p:origin x="12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57725"/>
            <a:ext cx="50292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Click to edit Master text styles</a:t>
            </a:r>
          </a:p>
          <a:p>
            <a:pPr lvl="1"/>
            <a:r>
              <a:rPr lang="hu-HU" noProof="0"/>
              <a:t>Second level</a:t>
            </a:r>
          </a:p>
          <a:p>
            <a:pPr lvl="2"/>
            <a:r>
              <a:rPr lang="hu-HU" noProof="0"/>
              <a:t>Third level</a:t>
            </a:r>
          </a:p>
          <a:p>
            <a:pPr lvl="3"/>
            <a:r>
              <a:rPr lang="hu-HU" noProof="0"/>
              <a:t>Fourth level</a:t>
            </a:r>
          </a:p>
          <a:p>
            <a:pPr lvl="4"/>
            <a:r>
              <a:rPr lang="hu-HU" noProof="0"/>
              <a:t>Fifth level</a:t>
            </a:r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854075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9600" dirty="0">
                <a:solidFill>
                  <a:schemeClr val="bg1"/>
                </a:solidFill>
              </a:rPr>
              <a:t>D-127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Jézus legyen jeligénk,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Midőn az új évbe lépünk,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Jézus neve a miénk,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Egyedüli zászlónk </a:t>
            </a:r>
            <a:r>
              <a:rPr lang="hu-HU" b="1" dirty="0" err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nékünk</a:t>
            </a: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.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Kik övéi lehetünk,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Útjain mi így megyünk.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Jézus neve, szent szava,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Hangozzék </a:t>
            </a:r>
            <a:r>
              <a:rPr lang="hu-HU" b="1" dirty="0" err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Sionban</a:t>
            </a: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nálunk,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Hogyha nagyja, apraja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Az Ő színe elé állunk.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Szívünket is szent neve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Templomává hadd tegye.</a:t>
            </a:r>
          </a:p>
        </p:txBody>
      </p:sp>
    </p:spTree>
    <p:extLst>
      <p:ext uri="{BB962C8B-B14F-4D97-AF65-F5344CB8AC3E}">
        <p14:creationId xmlns:p14="http://schemas.microsoft.com/office/powerpoint/2010/main" val="3996328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Jézus útja, kegyelem,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Ha az Ő nevében járunk,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Vezércsillag Ő legyen,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 biztosan hazatalálunk.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Hogyha rá vigyáz szemünk,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Többre több áldást veszünk.</a:t>
            </a:r>
          </a:p>
        </p:txBody>
      </p:sp>
    </p:spTree>
    <p:extLst>
      <p:ext uri="{BB962C8B-B14F-4D97-AF65-F5344CB8AC3E}">
        <p14:creationId xmlns:p14="http://schemas.microsoft.com/office/powerpoint/2010/main" val="602629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 ború is szent derű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Az Ő áldott neve által.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Édes lesz a keserű,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Hogyha lelkünk vele szárnyal.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Nap és pajzs az Ő neve,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Minden baj csitul vele.</a:t>
            </a:r>
          </a:p>
        </p:txBody>
      </p:sp>
    </p:spTree>
    <p:extLst>
      <p:ext uri="{BB962C8B-B14F-4D97-AF65-F5344CB8AC3E}">
        <p14:creationId xmlns:p14="http://schemas.microsoft.com/office/powerpoint/2010/main" val="3045791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Jézus, üdve világnak,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Miénk a menny szent nevével.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Áldása az országnak,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Vele semmi kincs sem ér fel.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Ő maradjon egyedül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Mindenünk szüntelenül.</a:t>
            </a:r>
          </a:p>
        </p:txBody>
      </p:sp>
    </p:spTree>
    <p:extLst>
      <p:ext uri="{BB962C8B-B14F-4D97-AF65-F5344CB8AC3E}">
        <p14:creationId xmlns:p14="http://schemas.microsoft.com/office/powerpoint/2010/main" val="1060409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endParaRPr lang="hu-HU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248804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</TotalTime>
  <Pages>57</Pages>
  <Words>26</Words>
  <Application>Microsoft Office PowerPoint</Application>
  <PresentationFormat>Diavetítés a képernyőre (4:3 oldalarány)</PresentationFormat>
  <Paragraphs>6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Times New Roman CE</vt:lpstr>
      <vt:lpstr>Alapértelmezett terv</vt:lpstr>
      <vt:lpstr>D-127</vt:lpstr>
      <vt:lpstr>Jézus legyen jeligénk, Midőn az új évbe lépünk, Jézus neve a miénk, Egyedüli zászlónk nékünk. Kik övéi lehetünk, Útjain mi így megyünk.</vt:lpstr>
      <vt:lpstr>Jézus neve, szent szava, Hangozzék Sionban nálunk, Hogyha nagyja, apraja Az Ő színe elé állunk. Szívünket is szent neve Templomává hadd tegye.</vt:lpstr>
      <vt:lpstr>Jézus útja, kegyelem, Ha az Ő nevében járunk, Vezércsillag Ő legyen, S biztosan hazatalálunk. Hogyha rá vigyáz szemünk, Többre több áldást veszünk.</vt:lpstr>
      <vt:lpstr>A ború is szent derű Az Ő áldott neve által. Édes lesz a keserű, Hogyha lelkünk vele szárnyal. Nap és pajzs az Ő neve, Minden baj csitul vele.</vt:lpstr>
      <vt:lpstr>Jézus, üdve világnak, Miénk a menny szent nevével. Áldása az országnak, Vele semmi kincs sem ér fel. Ő maradjon egyedül Mindenünk szüntelenül.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Dicsérd, dicsérd...</dc:title>
  <dc:creator>.</dc:creator>
  <cp:lastModifiedBy>User</cp:lastModifiedBy>
  <cp:revision>89</cp:revision>
  <cp:lastPrinted>1601-01-01T00:00:00Z</cp:lastPrinted>
  <dcterms:created xsi:type="dcterms:W3CDTF">2003-06-23T11:41:50Z</dcterms:created>
  <dcterms:modified xsi:type="dcterms:W3CDTF">2019-12-31T13:57:25Z</dcterms:modified>
</cp:coreProperties>
</file>