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7" r:id="rId2"/>
    <p:sldId id="310" r:id="rId3"/>
    <p:sldId id="311" r:id="rId4"/>
    <p:sldId id="308" r:id="rId5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6" autoAdjust="0"/>
    <p:restoredTop sz="94660"/>
  </p:normalViewPr>
  <p:slideViewPr>
    <p:cSldViewPr>
      <p:cViewPr varScale="1">
        <p:scale>
          <a:sx n="60" d="100"/>
          <a:sy n="60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>
              <a:spcBef>
                <a:spcPts val="1200"/>
              </a:spcBef>
            </a:pP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Örvendj, világ, az Úr lejött!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Fogadd a nagy Királyt!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Szíved kitárd, várd készen Őt!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És zengj most glóriát,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Zengj ég, föld, glóriát,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És zengj és zengj most glóriát!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b="0" dirty="0" smtClean="0">
                <a:solidFill>
                  <a:srgbClr val="FFFF00"/>
                </a:solidFill>
                <a:latin typeface="Ottawa" pitchFamily="2" charset="0"/>
              </a:rPr>
              <a:t>122/1</a:t>
            </a:r>
            <a:endParaRPr lang="hu-HU" sz="2800" b="0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>
              <a:spcBef>
                <a:spcPts val="1200"/>
              </a:spcBef>
            </a:pP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Jézus az Úr, a Megváltó!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Harsogjon énekünk!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Patak és rét, hegy, völgy, bérc, tó,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Zengd hát ma örömünk,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Zengd ma nagy örömünk,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Zengd hát, zengd hát nagy örömünk!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b="0" dirty="0" smtClean="0">
                <a:solidFill>
                  <a:srgbClr val="FFFF00"/>
                </a:solidFill>
                <a:latin typeface="Ottawa" pitchFamily="2" charset="0"/>
              </a:rPr>
              <a:t>122/2</a:t>
            </a:r>
            <a:endParaRPr lang="hu-HU" sz="2800" b="0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Pages>57</Pages>
  <Words>21</Words>
  <Application>Microsoft Office PowerPoint</Application>
  <PresentationFormat>Diavetítés a képernyőre (4:3 oldalarány)</PresentationFormat>
  <Paragraphs>4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Alapértelmezett terv</vt:lpstr>
      <vt:lpstr>1. dia</vt:lpstr>
      <vt:lpstr>Örvendj, világ, az Úr lejött! Fogadd a nagy Királyt! Szíved kitárd, várd készen Őt! És zengj most glóriát, Zengj ég, föld, glóriát, És zengj és zengj most glóriát!</vt:lpstr>
      <vt:lpstr>Jézus az Úr, a Megváltó! Harsogjon énekünk! Patak és rét, hegy, völgy, bérc, tó, Zengd hát ma örömünk, Zengd ma nagy örömünk, Zengd hát, zengd hát nagy örömünk!</vt:lpstr>
      <vt:lpstr>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Felső</cp:lastModifiedBy>
  <cp:revision>131</cp:revision>
  <cp:lastPrinted>1601-01-01T00:00:00Z</cp:lastPrinted>
  <dcterms:created xsi:type="dcterms:W3CDTF">2003-06-23T11:41:50Z</dcterms:created>
  <dcterms:modified xsi:type="dcterms:W3CDTF">2014-12-23T12:30:56Z</dcterms:modified>
</cp:coreProperties>
</file>