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3" r:id="rId4"/>
    <p:sldId id="274" r:id="rId5"/>
    <p:sldId id="275" r:id="rId6"/>
    <p:sldId id="27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2019. 12. 28.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r>
              <a:rPr lang="hu-HU" sz="7200" b="1" dirty="0">
                <a:solidFill>
                  <a:schemeClr val="bg1"/>
                </a:solidFill>
              </a:rPr>
              <a:t>D-118</a:t>
            </a:r>
          </a:p>
        </p:txBody>
      </p:sp>
    </p:spTree>
    <p:extLst>
      <p:ext uri="{BB962C8B-B14F-4D97-AF65-F5344CB8AC3E}">
        <p14:creationId xmlns:p14="http://schemas.microsoft.com/office/powerpoint/2010/main" val="30765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Ó, Betlehem kis városa csend szállott már reád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Fölötted el halk útra kel a csillagmiriád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Sötét utcádba’ mégis ma örök fény rezeg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félelem s a küzdelem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Benned pihen ma meg.</a:t>
            </a: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8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Mert Krisztust szülte Mária, s míg minden lény pihen,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 angyalok szent, meghatott szerelme rád figyel.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Ó, hajnalcsillag hirdesd: ma született a Szent!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 Úrra fönn dicsfényözön,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béke idelent.</a:t>
            </a:r>
          </a:p>
        </p:txBody>
      </p:sp>
    </p:spTree>
    <p:extLst>
      <p:ext uri="{BB962C8B-B14F-4D97-AF65-F5344CB8AC3E}">
        <p14:creationId xmlns:p14="http://schemas.microsoft.com/office/powerpoint/2010/main" val="117721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Az ég csodás ajándéka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mily csendbe’ szállt le itt!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Így hinti ránk dicső Atyánk </a:t>
            </a:r>
            <a:r>
              <a:rPr lang="hu-HU" b="1" dirty="0" err="1">
                <a:solidFill>
                  <a:schemeClr val="bg1"/>
                </a:solidFill>
              </a:rPr>
              <a:t>egének</a:t>
            </a:r>
            <a:r>
              <a:rPr lang="hu-HU" b="1" dirty="0">
                <a:solidFill>
                  <a:schemeClr val="bg1"/>
                </a:solidFill>
              </a:rPr>
              <a:t> kincseit.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Nincs fül, mely hallja jöttét,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de bűn, ha elgyötört,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 megtört szíved hozzá siet: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Krisztus Lelke betölt.</a:t>
            </a:r>
          </a:p>
        </p:txBody>
      </p:sp>
    </p:spTree>
    <p:extLst>
      <p:ext uri="{BB962C8B-B14F-4D97-AF65-F5344CB8AC3E}">
        <p14:creationId xmlns:p14="http://schemas.microsoft.com/office/powerpoint/2010/main" val="17925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Ó, Betlehem szent gyermeke, kérjük kegyelmedet: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Vedd el bűnünk, s töltsd meg szívünk,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err="1">
                <a:solidFill>
                  <a:schemeClr val="bg1"/>
                </a:solidFill>
              </a:rPr>
              <a:t>Szüless</a:t>
            </a:r>
            <a:r>
              <a:rPr lang="hu-HU" b="1" dirty="0">
                <a:solidFill>
                  <a:schemeClr val="bg1"/>
                </a:solidFill>
              </a:rPr>
              <a:t> bennünk te meg!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Karácsony est, az angyal örömhírt énekel,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Ó jöjj közénk, s maradj miénk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Urunk, Immánuel!</a:t>
            </a: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34</Words>
  <Application>Microsoft Office PowerPoint</Application>
  <PresentationFormat>Diavetítés a képernyőre (4:3 oldalarány)</PresentationFormat>
  <Paragraphs>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D-118</vt:lpstr>
      <vt:lpstr>Ó, Betlehem kis városa csend szállott már reád Fölötted el halk útra kel a csillagmiriád Sötét utcádba’ mégis ma örök fény rezeg A félelem s a küzdelem Benned pihen ma meg. </vt:lpstr>
      <vt:lpstr>Mert Krisztust szülte Mária, s míg minden lény pihen, Az angyalok szent, meghatott szerelme rád figyel. Ó, hajnalcsillag hirdesd: ma született a Szent! Az Úrra fönn dicsfényözön, És béke idelent.</vt:lpstr>
      <vt:lpstr>Az ég csodás ajándéka mily csendbe’ szállt le itt! Így hinti ránk dicső Atyánk egének kincseit. Nincs fül, mely hallja jöttét, de bűn, ha elgyötört, S megtört szíved hozzá siet: Krisztus Lelke betölt.</vt:lpstr>
      <vt:lpstr>Ó, Betlehem szent gyermeke, kérjük kegyelmedet: Vedd el bűnünk, s töltsd meg szívünk, Szüless bennünk te meg! Karácsony est, az angyal örömhírt énekel, Ó jöjj közénk, s maradj miénk Urunk, Immánuel! 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46</cp:revision>
  <dcterms:created xsi:type="dcterms:W3CDTF">2012-12-01T08:11:11Z</dcterms:created>
  <dcterms:modified xsi:type="dcterms:W3CDTF">2019-12-28T09:04:38Z</dcterms:modified>
</cp:coreProperties>
</file>