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2" r:id="rId2"/>
    <p:sldId id="473" r:id="rId3"/>
    <p:sldId id="474" r:id="rId4"/>
    <p:sldId id="50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8" d="100"/>
          <a:sy n="108" d="100"/>
        </p:scale>
        <p:origin x="17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2021. 12. 11.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 algn="ctr">
              <a:spcBef>
                <a:spcPts val="1200"/>
              </a:spcBef>
            </a:pPr>
            <a:endParaRPr lang="hu-HU" sz="4800" b="1" dirty="0">
              <a:ln w="25400">
                <a:solidFill>
                  <a:schemeClr val="bg2">
                    <a:lumMod val="2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hu-HU" sz="4800" b="1" dirty="0">
                <a:ln w="2540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D-113</a:t>
            </a:r>
          </a:p>
        </p:txBody>
      </p:sp>
    </p:spTree>
    <p:extLst>
      <p:ext uri="{BB962C8B-B14F-4D97-AF65-F5344CB8AC3E}">
        <p14:creationId xmlns:p14="http://schemas.microsoft.com/office/powerpoint/2010/main" val="10633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1520" y="260248"/>
            <a:ext cx="8892480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Kicsiny Betlehemben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megzendült az ének: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„Dicséret, dicsőség az ég Istenének!”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Kit oly régtől fogva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szívszakadva vártak,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megszületett Megváltója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 bűnös világnak.</a:t>
            </a:r>
          </a:p>
        </p:txBody>
      </p:sp>
    </p:spTree>
    <p:extLst>
      <p:ext uri="{BB962C8B-B14F-4D97-AF65-F5344CB8AC3E}">
        <p14:creationId xmlns:p14="http://schemas.microsoft.com/office/powerpoint/2010/main" val="127719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Zengjen ajkunkról is hálaadó ének,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Estéjén karácsony áldott ünnepének;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És ki bűneinkért leszállt a világra, </a:t>
            </a:r>
            <a:r>
              <a:rPr lang="hu-HU" sz="4000" b="1" dirty="0" err="1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alászálla</a:t>
            </a: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1200"/>
              </a:spcBef>
            </a:pPr>
            <a:r>
              <a:rPr lang="hu-HU" sz="4000" b="1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Szívesen </a:t>
            </a: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várt vendég legyen</a:t>
            </a:r>
          </a:p>
          <a:p>
            <a:pPr>
              <a:spcBef>
                <a:spcPts val="1200"/>
              </a:spcBef>
            </a:pPr>
            <a:r>
              <a:rPr lang="hu-HU" sz="4000" b="1" dirty="0">
                <a:ln w="254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BatangChe" panose="02030609000101010101" pitchFamily="49" charset="-127"/>
                <a:cs typeface="Calibri" panose="020F0502020204030204" pitchFamily="34" charset="0"/>
              </a:rPr>
              <a:t>lelkünk Messiása!</a:t>
            </a:r>
          </a:p>
        </p:txBody>
      </p:sp>
    </p:spTree>
    <p:extLst>
      <p:ext uri="{BB962C8B-B14F-4D97-AF65-F5344CB8AC3E}">
        <p14:creationId xmlns:p14="http://schemas.microsoft.com/office/powerpoint/2010/main" val="1958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260248"/>
            <a:ext cx="8712488" cy="633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200"/>
              </a:spcBef>
            </a:pPr>
            <a:endParaRPr lang="hu-HU" sz="4400" b="1" dirty="0">
              <a:ln w="25400">
                <a:solidFill>
                  <a:schemeClr val="bg2">
                    <a:lumMod val="2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BatangChe" panose="02030609000101010101" pitchFamily="49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3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55</Words>
  <Application>Microsoft Office PowerPoint</Application>
  <PresentationFormat>Diavetítés a képernyőre (4:3 oldalarány)</PresentationFormat>
  <Paragraphs>14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86</cp:revision>
  <dcterms:created xsi:type="dcterms:W3CDTF">2014-11-20T22:39:56Z</dcterms:created>
  <dcterms:modified xsi:type="dcterms:W3CDTF">2021-12-11T08:25:00Z</dcterms:modified>
</cp:coreProperties>
</file>