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2014.12.04.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Jöjj tárjunk ajtót még ma mind!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 legnagyobb Király van itt,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Kit Úrnak vall a föld s az ég,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De mint Megváltó jő közénk,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Hogy hozzon békét, életet,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Jöjj, mondjunk néki éneket: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Ó áldlak boldogan, </a:t>
            </a:r>
            <a:endParaRPr lang="hu-HU" sz="4300" b="1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Én </a:t>
            </a:r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megváltó Uram!</a:t>
            </a:r>
            <a:endParaRPr lang="hu-HU" sz="43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112/1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Hű támasz és hű gyámol Ő.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Az égi jóság benne jő,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És nála vár az oltalom,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Mert kormány botja irgalom.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 búnak, gyásznak vége lesz,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Az ég s föld hálát zengedez: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Légy áldott szüntelen,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Megváltó Istenem!</a:t>
            </a:r>
            <a:endParaRPr lang="hu-HU" sz="43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112/2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Ó boldog ország, boldog nép,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E nagy király hol trónra lép,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És boldog hajlék, boldog szív,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Mely őelőtte már megnyílt.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Az éjből hajnal támad ott,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S az élet fénye úgy ragyog,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És száll az ének szó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Feléd, vigasztaló.</a:t>
            </a:r>
            <a:endParaRPr lang="hu-HU" sz="43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112/3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Jöjj, tárjunk ajtót lelkesen!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 szívünk templommá legyen,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És hintsük benne szét a hit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Szép, élő pálmaágait!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Így Jézus hozzánk is belép,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Megosztja velünk életét.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Légy áldott szüntelen,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Kegyelmes Istenem.</a:t>
            </a:r>
            <a:endParaRPr lang="hu-HU" sz="43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112/4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Ó jöjj, megváltó Jézusom,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 szívem néked megnyitom.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Tevéled tér be gazdagon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Az élet és az irgalom.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Szentlelked által járj velünk,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Míg hozzád mennybe érkezünk,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S ott mondunk majd neked </a:t>
            </a:r>
          </a:p>
          <a:p>
            <a:r>
              <a:rPr lang="hu-HU" sz="4300" b="1" dirty="0" smtClean="0">
                <a:solidFill>
                  <a:schemeClr val="bg1"/>
                </a:solidFill>
                <a:cs typeface="Arial" pitchFamily="34" charset="0"/>
              </a:rPr>
              <a:t>Dicsérő éneket!</a:t>
            </a:r>
            <a:endParaRPr lang="hu-HU" sz="43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112/5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229</Words>
  <Application>Microsoft Office PowerPoint</Application>
  <PresentationFormat>Diavetítés a képernyőre (4:3 oldalarány)</PresentationFormat>
  <Paragraphs>45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6</cp:revision>
  <dcterms:created xsi:type="dcterms:W3CDTF">2014-11-20T22:39:56Z</dcterms:created>
  <dcterms:modified xsi:type="dcterms:W3CDTF">2014-12-04T22:50:05Z</dcterms:modified>
</cp:coreProperties>
</file>