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7" r:id="rId2"/>
    <p:sldId id="310" r:id="rId3"/>
    <p:sldId id="311" r:id="rId4"/>
    <p:sldId id="312" r:id="rId5"/>
    <p:sldId id="313" r:id="rId6"/>
    <p:sldId id="308" r:id="rId7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60" d="100"/>
          <a:sy n="60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>
              <a:spcBef>
                <a:spcPts val="12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Dicsőség mennyben az Istennek!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Dicsőség mennyben az Istennek!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angyali seregek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Vígan így énekelnek: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Dicsőség,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dicsőség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Istennek!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108/1</a:t>
            </a:r>
            <a:endParaRPr lang="hu-HU" sz="2800" b="0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>
              <a:spcBef>
                <a:spcPts val="12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Békesség földön az embernek!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Békesség földön az embernek! 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Kit az igaz szeretet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Jézusunkhoz elvezet,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Békesség,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békesség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embernek!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108/2</a:t>
            </a:r>
            <a:endParaRPr lang="hu-HU" sz="2800" b="0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>
              <a:spcBef>
                <a:spcPts val="12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Dicsérjük a szent angyalokkal,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Imádjuk a hű pásztorokkal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isteni gyermeket,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 minket így szeretett,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Dicsérjük, imádjuk és áldjuk!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108/3</a:t>
            </a:r>
            <a:endParaRPr lang="hu-HU" sz="2800" b="0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>
              <a:spcBef>
                <a:spcPts val="12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Dicsőség az örök Atyának,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értünk született Fiának.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Atya, Fiú, Szentlélek,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Áldások kútfejének: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Dicsőség, 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dicsőség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Istennek!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108/4</a:t>
            </a:r>
            <a:endParaRPr lang="hu-HU" sz="2800" b="0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Pages>57</Pages>
  <Words>32</Words>
  <Application>Microsoft Office PowerPoint</Application>
  <PresentationFormat>Diavetítés a képernyőre (4:3 oldalarány)</PresentationFormat>
  <Paragraphs>8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Alapértelmezett terv</vt:lpstr>
      <vt:lpstr>1. dia</vt:lpstr>
      <vt:lpstr>Dicsőség mennyben az Istennek!  Dicsőség mennyben az Istennek!  Az angyali seregek  Vígan így énekelnek: Dicsőség, dicsőség Istennek! </vt:lpstr>
      <vt:lpstr>Békesség földön az embernek!  Békesség földön az embernek!   Kit az igaz szeretet  Jézusunkhoz elvezet, Békesség, békesség embernek!</vt:lpstr>
      <vt:lpstr>Dicsérjük a szent angyalokkal, Imádjuk a hű pásztorokkal  Az isteni gyermeket,  Ki minket így szeretett,  Dicsérjük, imádjuk és áldjuk!</vt:lpstr>
      <vt:lpstr>Dicsőség az örök Atyának,  És értünk született Fiának. Atya, Fiú, Szentlélek,  Áldások kútfejének: Dicsőség, dicsőség Istennek!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Felső</cp:lastModifiedBy>
  <cp:revision>128</cp:revision>
  <cp:lastPrinted>1601-01-01T00:00:00Z</cp:lastPrinted>
  <dcterms:created xsi:type="dcterms:W3CDTF">2003-06-23T11:41:50Z</dcterms:created>
  <dcterms:modified xsi:type="dcterms:W3CDTF">2014-12-23T12:20:07Z</dcterms:modified>
</cp:coreProperties>
</file>