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61" r:id="rId5"/>
    <p:sldId id="262" r:id="rId6"/>
    <p:sldId id="260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7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2015.12.25.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2015.12.25.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2015.12.25.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2015.12.25.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2015.12.25.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2015.12.25.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2015.12.25.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2015.12.25.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2015.12.25.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2015.12.25.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2015.12.25.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471CD-06E2-4482-9F03-2F1249A7EABD}" type="datetimeFigureOut">
              <a:rPr lang="hu-HU" smtClean="0"/>
              <a:pPr/>
              <a:t>2015.12.25.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457467"/>
          </a:xfrm>
        </p:spPr>
        <p:txBody>
          <a:bodyPr>
            <a:noAutofit/>
          </a:bodyPr>
          <a:lstStyle/>
          <a:p>
            <a:r>
              <a:rPr lang="hu-HU" sz="15000" b="1" dirty="0" smtClean="0">
                <a:solidFill>
                  <a:schemeClr val="bg1"/>
                </a:solidFill>
              </a:rPr>
              <a:t>103</a:t>
            </a:r>
            <a:endParaRPr lang="hu-HU" sz="15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400" b="1" dirty="0" smtClean="0">
                <a:solidFill>
                  <a:schemeClr val="bg1"/>
                </a:solidFill>
                <a:cs typeface="Arial" pitchFamily="34" charset="0"/>
              </a:rPr>
              <a:t>Jöjjetek Krisztust dicsérni, </a:t>
            </a:r>
          </a:p>
          <a:p>
            <a:r>
              <a:rPr lang="hu-HU" sz="4400" b="1" dirty="0" smtClean="0">
                <a:solidFill>
                  <a:schemeClr val="bg1"/>
                </a:solidFill>
                <a:cs typeface="Arial" pitchFamily="34" charset="0"/>
              </a:rPr>
              <a:t>bízó szívvel hozzá térni, </a:t>
            </a:r>
          </a:p>
          <a:p>
            <a:r>
              <a:rPr lang="hu-HU" sz="4400" b="1" dirty="0" smtClean="0">
                <a:solidFill>
                  <a:schemeClr val="bg1"/>
                </a:solidFill>
                <a:cs typeface="Arial" pitchFamily="34" charset="0"/>
              </a:rPr>
              <a:t>énekekkel zengve kérni,</a:t>
            </a:r>
          </a:p>
          <a:p>
            <a:r>
              <a:rPr lang="hu-HU" sz="4400" b="1" dirty="0" smtClean="0">
                <a:solidFill>
                  <a:schemeClr val="bg1"/>
                </a:solidFill>
                <a:cs typeface="Arial" pitchFamily="34" charset="0"/>
              </a:rPr>
              <a:t>Krisztus népe jöjjetek!</a:t>
            </a:r>
            <a:endParaRPr lang="hu-HU" sz="4400" b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103/1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400" b="1" dirty="0" smtClean="0">
                <a:solidFill>
                  <a:schemeClr val="bg1"/>
                </a:solidFill>
                <a:cs typeface="Arial" pitchFamily="34" charset="0"/>
              </a:rPr>
              <a:t>Küldte Őt az Úr kegyelme, </a:t>
            </a:r>
          </a:p>
          <a:p>
            <a:r>
              <a:rPr lang="hu-HU" sz="4400" b="1" dirty="0" smtClean="0">
                <a:solidFill>
                  <a:schemeClr val="bg1"/>
                </a:solidFill>
                <a:cs typeface="Arial" pitchFamily="34" charset="0"/>
              </a:rPr>
              <a:t>öröklétre, győzelemre</a:t>
            </a:r>
          </a:p>
          <a:p>
            <a:r>
              <a:rPr lang="hu-HU" sz="4400" b="1" dirty="0" smtClean="0">
                <a:solidFill>
                  <a:schemeClr val="bg1"/>
                </a:solidFill>
                <a:cs typeface="Arial" pitchFamily="34" charset="0"/>
              </a:rPr>
              <a:t>hogy szívünket felemelje</a:t>
            </a:r>
          </a:p>
          <a:p>
            <a:r>
              <a:rPr lang="hu-HU" sz="4400" b="1" dirty="0" smtClean="0">
                <a:solidFill>
                  <a:schemeClr val="bg1"/>
                </a:solidFill>
                <a:cs typeface="Arial" pitchFamily="34" charset="0"/>
              </a:rPr>
              <a:t>boldogságos ég felé.</a:t>
            </a:r>
            <a:endParaRPr lang="hu-HU" sz="4400" b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103/2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400" b="1" dirty="0" smtClean="0">
                <a:solidFill>
                  <a:schemeClr val="bg1"/>
                </a:solidFill>
                <a:cs typeface="Arial" pitchFamily="34" charset="0"/>
              </a:rPr>
              <a:t>Áldott óra, boldog óra,</a:t>
            </a:r>
          </a:p>
          <a:p>
            <a:r>
              <a:rPr lang="hu-HU" sz="4400" b="1" dirty="0" smtClean="0">
                <a:solidFill>
                  <a:schemeClr val="bg1"/>
                </a:solidFill>
                <a:cs typeface="Arial" pitchFamily="34" charset="0"/>
              </a:rPr>
              <a:t>mely hitünknek meghozója,</a:t>
            </a:r>
          </a:p>
          <a:p>
            <a:r>
              <a:rPr lang="hu-HU" sz="4400" b="1" dirty="0" smtClean="0">
                <a:solidFill>
                  <a:schemeClr val="bg1"/>
                </a:solidFill>
                <a:cs typeface="Arial" pitchFamily="34" charset="0"/>
              </a:rPr>
              <a:t>ajkunk zengő hála szóra,</a:t>
            </a:r>
          </a:p>
          <a:p>
            <a:r>
              <a:rPr lang="hu-HU" sz="4400" b="1" dirty="0" smtClean="0">
                <a:solidFill>
                  <a:schemeClr val="bg1"/>
                </a:solidFill>
                <a:cs typeface="Arial" pitchFamily="34" charset="0"/>
              </a:rPr>
              <a:t>nyílik, édes Jézusunk.</a:t>
            </a:r>
            <a:endParaRPr lang="hu-HU" sz="4400" b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103/3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400" b="1" dirty="0" smtClean="0">
                <a:solidFill>
                  <a:schemeClr val="bg1"/>
                </a:solidFill>
                <a:cs typeface="Arial" pitchFamily="34" charset="0"/>
              </a:rPr>
              <a:t>Jászol ölben drága gyermek, </a:t>
            </a:r>
          </a:p>
          <a:p>
            <a:r>
              <a:rPr lang="hu-HU" sz="4400" b="1" dirty="0" smtClean="0">
                <a:solidFill>
                  <a:schemeClr val="bg1"/>
                </a:solidFill>
                <a:cs typeface="Arial" pitchFamily="34" charset="0"/>
              </a:rPr>
              <a:t>ég felé vigyen kegyelmed,</a:t>
            </a:r>
          </a:p>
          <a:p>
            <a:r>
              <a:rPr lang="hu-HU" sz="4400" b="1" dirty="0" smtClean="0">
                <a:solidFill>
                  <a:schemeClr val="bg1"/>
                </a:solidFill>
                <a:cs typeface="Arial" pitchFamily="34" charset="0"/>
              </a:rPr>
              <a:t>hol dicsérve énekelnek,</a:t>
            </a:r>
          </a:p>
          <a:p>
            <a:r>
              <a:rPr lang="hu-HU" sz="4400" b="1" dirty="0" smtClean="0">
                <a:solidFill>
                  <a:schemeClr val="bg1"/>
                </a:solidFill>
                <a:cs typeface="Arial" pitchFamily="34" charset="0"/>
              </a:rPr>
              <a:t>édes hangú angyalok!</a:t>
            </a:r>
            <a:endParaRPr lang="hu-HU" sz="4400" b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103/4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80</Words>
  <Application>Microsoft Office PowerPoint</Application>
  <PresentationFormat>Diavetítés a képernyőre (4:3 oldalarány)</PresentationFormat>
  <Paragraphs>21</Paragraphs>
  <Slides>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Office-téma</vt:lpstr>
      <vt:lpstr>103</vt:lpstr>
      <vt:lpstr>2. dia</vt:lpstr>
      <vt:lpstr>3. dia</vt:lpstr>
      <vt:lpstr>4. dia</vt:lpstr>
      <vt:lpstr>5. dia</vt:lpstr>
      <vt:lpstr>6. dia</vt:lpstr>
    </vt:vector>
  </TitlesOfParts>
  <Company>otthon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Feri</dc:creator>
  <cp:lastModifiedBy>Feri</cp:lastModifiedBy>
  <cp:revision>9</cp:revision>
  <dcterms:created xsi:type="dcterms:W3CDTF">2014-11-20T22:39:56Z</dcterms:created>
  <dcterms:modified xsi:type="dcterms:W3CDTF">2015-12-25T13:02:06Z</dcterms:modified>
</cp:coreProperties>
</file>