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1" r:id="rId4"/>
    <p:sldId id="272" r:id="rId5"/>
    <p:sldId id="273" r:id="rId6"/>
    <p:sldId id="274" r:id="rId7"/>
    <p:sldId id="27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93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Világíts nékem Jézus,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 rejtse el homály,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Mily nagy volt hő szerelmed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Ott fenn a Golgotán!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„Én,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én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vagyok megváltód”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Hangzik felém szavad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 szó szívembe békét,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új éltet, üdvöt ad.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93/1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Világíts bennem Jézus,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szent tekinteted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Napfényre hozza mindazt,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 szívem rejteget!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„Én megtisztítlak tűzzel”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Szólsz, s bár a tűz sebez,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De nyomdokodba’ járni: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Szívem hő vágya ez.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93/2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Világíts rajtam Jézus,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bárhová megyek,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Megváltó szent erődről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Bizonyságot tegyek!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„Én harcolok teérted”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 szó oly hatalom,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 végrehajtja munkád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Énbennem s általam.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93/3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Ó, hát világíts Jézus,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Világ világa Te,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Hadd jusson Igéd fénye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éjszakába be!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„Menj, mert megért a búza!”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Hangzik szavad felém,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küldesz, hogy érted híven,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Hittel dolgozzam én.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93/4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Kelj fel, ó drága Jézus,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Hajnalcsillag jövel!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Már virrad napkeletről,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Napod immár közel.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Legdrágább szódat hallom,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Szívem mást nem akar: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„Jöjj el” így szól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a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Lélek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„Ím, eljövök hamar!”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93/5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203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42</cp:revision>
  <dcterms:created xsi:type="dcterms:W3CDTF">2014-11-20T22:39:56Z</dcterms:created>
  <dcterms:modified xsi:type="dcterms:W3CDTF">2015-12-18T10:14:12Z</dcterms:modified>
</cp:coreProperties>
</file>