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8" r:id="rId2"/>
    <p:sldId id="256" r:id="rId3"/>
    <p:sldId id="279" r:id="rId4"/>
    <p:sldId id="280" r:id="rId5"/>
    <p:sldId id="281" r:id="rId6"/>
    <p:sldId id="268" r:id="rId7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66" autoAdjust="0"/>
    <p:restoredTop sz="94660"/>
  </p:normalViewPr>
  <p:slideViewPr>
    <p:cSldViewPr>
      <p:cViewPr varScale="1">
        <p:scale>
          <a:sx n="78" d="100"/>
          <a:sy n="78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90</a:t>
            </a:r>
            <a:endParaRPr lang="hu-HU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Uram segíts, törékenyek vagyunk,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</a:t>
            </a: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allgass reánk, másként elhervadunk!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Mint a virág, ha forrón süt a nap,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Úgy elmúlunk, mint a gyors áradat. </a:t>
            </a:r>
            <a:endParaRPr lang="hu-HU" sz="4000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 smtClean="0">
                <a:solidFill>
                  <a:srgbClr val="FFFF00"/>
                </a:solidFill>
                <a:latin typeface="Calibri" pitchFamily="34" charset="0"/>
              </a:rPr>
              <a:t>Dicséretek – </a:t>
            </a:r>
            <a:r>
              <a:rPr lang="hu-HU" sz="2800" b="0" dirty="0" smtClean="0">
                <a:solidFill>
                  <a:srgbClr val="FFFF00"/>
                </a:solidFill>
                <a:latin typeface="Calibri" pitchFamily="34" charset="0"/>
              </a:rPr>
              <a:t>90/1 </a:t>
            </a:r>
            <a:endParaRPr lang="hu-HU" sz="2800" b="0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Uram segíts, lelkünk oly zaklatott,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miként a vad viharban a habok!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Mint felkavart tenger zúg, forr, zajong,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Szívünk is oly vadul ver és sajog.  </a:t>
            </a:r>
            <a:endParaRPr lang="hu-HU" sz="4000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 smtClean="0">
                <a:solidFill>
                  <a:srgbClr val="FFFF00"/>
                </a:solidFill>
                <a:latin typeface="Calibri" pitchFamily="34" charset="0"/>
              </a:rPr>
              <a:t>Dicséretek – </a:t>
            </a:r>
            <a:r>
              <a:rPr lang="hu-HU" sz="2800" b="0" dirty="0" smtClean="0">
                <a:solidFill>
                  <a:srgbClr val="FFFF00"/>
                </a:solidFill>
                <a:latin typeface="Calibri" pitchFamily="34" charset="0"/>
              </a:rPr>
              <a:t>90/2 </a:t>
            </a:r>
            <a:endParaRPr lang="hu-HU" sz="2800" b="0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Uram segíts, a bűn gyötri szívünk,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isztítsd meg és vedd, ó vedd el bűnünk!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Tisztíts meg, ó lelkünk ezért kiált!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Mentő szavad békét, nyugalmat </a:t>
            </a:r>
            <a:r>
              <a:rPr lang="hu-HU" sz="4000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ád</a:t>
            </a: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. </a:t>
            </a:r>
            <a:endParaRPr lang="hu-HU" sz="4000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 smtClean="0">
                <a:solidFill>
                  <a:srgbClr val="FFFF00"/>
                </a:solidFill>
                <a:latin typeface="Calibri" pitchFamily="34" charset="0"/>
              </a:rPr>
              <a:t>Dicséretek – </a:t>
            </a:r>
            <a:r>
              <a:rPr lang="hu-HU" sz="2800" b="0" dirty="0" smtClean="0">
                <a:solidFill>
                  <a:srgbClr val="FFFF00"/>
                </a:solidFill>
                <a:latin typeface="Calibri" pitchFamily="34" charset="0"/>
              </a:rPr>
              <a:t>90/3 </a:t>
            </a:r>
            <a:endParaRPr lang="hu-HU" sz="2800" b="0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Uram segíts, és adj szeretetet!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Ó jöjj, siess, tüzet kér gyermeked!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Égi tüzet, szent és tiszta tüzet,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égetve bár, tisztítja gyermeked.</a:t>
            </a:r>
            <a:endParaRPr lang="hu-HU" sz="4000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 smtClean="0">
                <a:solidFill>
                  <a:srgbClr val="FFFF00"/>
                </a:solidFill>
                <a:latin typeface="Calibri" pitchFamily="34" charset="0"/>
              </a:rPr>
              <a:t>Dicséretek </a:t>
            </a:r>
            <a:r>
              <a:rPr lang="hu-HU" sz="2800" b="0" smtClean="0">
                <a:solidFill>
                  <a:srgbClr val="FFFF00"/>
                </a:solidFill>
                <a:latin typeface="Calibri" pitchFamily="34" charset="0"/>
              </a:rPr>
              <a:t>– </a:t>
            </a:r>
            <a:r>
              <a:rPr lang="hu-HU" sz="2800" b="0" smtClean="0">
                <a:solidFill>
                  <a:srgbClr val="FFFF00"/>
                </a:solidFill>
                <a:latin typeface="Calibri" pitchFamily="34" charset="0"/>
              </a:rPr>
              <a:t>90/4 </a:t>
            </a:r>
            <a:endParaRPr lang="hu-HU" sz="2800" b="0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Pages>57</Pages>
  <Words>41</Words>
  <Application>Microsoft Office PowerPoint</Application>
  <PresentationFormat>Diavetítés a képernyőre (4:3 oldalarány)</PresentationFormat>
  <Paragraphs>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Alapértelmezett terv</vt:lpstr>
      <vt:lpstr>1. dia</vt:lpstr>
      <vt:lpstr>Uram segíts, törékenyek vagyunk, Hallgass reánk, másként elhervadunk! Mint a virág, ha forrón süt a nap, Úgy elmúlunk, mint a gyors áradat. </vt:lpstr>
      <vt:lpstr>Uram segíts, lelkünk oly zaklatott, miként a vad viharban a habok! Mint felkavart tenger zúg, forr, zajong, Szívünk is oly vadul ver és sajog.  </vt:lpstr>
      <vt:lpstr>Uram segíts, a bűn gyötri szívünk, Tisztítsd meg és vedd, ó vedd el bűnünk! Tisztíts meg, ó lelkünk ezért kiált! Mentő szavad békét, nyugalmat ád. </vt:lpstr>
      <vt:lpstr>Uram segíts, és adj szeretetet! Ó jöjj, siess, tüzet kér gyermeked! Égi tüzet, szent és tiszta tüzet, égetve bár, tisztítja gyermeked.</vt:lpstr>
      <vt:lpstr>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Feri</cp:lastModifiedBy>
  <cp:revision>95</cp:revision>
  <cp:lastPrinted>1601-01-01T00:00:00Z</cp:lastPrinted>
  <dcterms:created xsi:type="dcterms:W3CDTF">2003-06-23T11:41:50Z</dcterms:created>
  <dcterms:modified xsi:type="dcterms:W3CDTF">2015-10-08T15:18:02Z</dcterms:modified>
</cp:coreProperties>
</file>