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8" r:id="rId2"/>
    <p:sldId id="256" r:id="rId3"/>
    <p:sldId id="279" r:id="rId4"/>
    <p:sldId id="280" r:id="rId5"/>
    <p:sldId id="281" r:id="rId6"/>
    <p:sldId id="268" r:id="rId7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66" autoAdjust="0"/>
    <p:restoredTop sz="94660"/>
  </p:normalViewPr>
  <p:slideViewPr>
    <p:cSldViewPr>
      <p:cViewPr varScale="1">
        <p:scale>
          <a:sx n="25" d="100"/>
          <a:sy n="25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080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89</a:t>
            </a:r>
            <a:endParaRPr lang="hu-HU" sz="15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Teremtő Istenünk,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Hű alkotónk nekünk,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Hallgass mi ránk!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Hol éj van, s vak sötét,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Ahol Te szent Igéd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Fényét nem szórja szét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Gyúljon világ!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89/1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Megváltó Mesterünk,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Sebekben gyötretünk,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Várván Terád!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Szívünket gyógyító,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Szemünket megnyitó,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Zendüljön égi szó: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Gyúljon világ!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89/2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Igazság Lelke, Te,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Kinek lehelete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Új éltet </a:t>
            </a:r>
            <a:r>
              <a:rPr lang="hu-HU" b="1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ád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Lebegj szívünk felett,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Adj égő ihletet,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 a vak sötét helyett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Gyúljon világ!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89/3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Szentháromság, Te vagy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teljes fény magad,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Szent égi láng.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Hatalmad </a:t>
            </a: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végtelen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Távol s közel helyen,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Homályos éjjelen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Gyúljon világ!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89/4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Pages>57</Pages>
  <Words>28</Words>
  <Application>Microsoft Office PowerPoint</Application>
  <PresentationFormat>Diavetítés a képernyőre (4:3 oldalarány)</PresentationFormat>
  <Paragraphs>9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Alapértelmezett terv</vt:lpstr>
      <vt:lpstr>1. dia</vt:lpstr>
      <vt:lpstr>Teremtő Istenünk, Hű alkotónk nekünk, Hallgass mi ránk! Hol éj van, s vak sötét, Ahol Te szent Igéd Fényét nem szórja szét Gyúljon világ!</vt:lpstr>
      <vt:lpstr>Megváltó Mesterünk, Sebekben gyötretünk, Várván Terád! Szívünket gyógyító, Szemünket megnyitó, Zendüljön égi szó: Gyúljon világ!</vt:lpstr>
      <vt:lpstr>Igazság Lelke, Te, Kinek lehelete Új éltet ád, Lebegj szívünk felett, Adj égő ihletet, S a vak sötét helyett Gyúljon világ!</vt:lpstr>
      <vt:lpstr>Szentháromság, Te vagy A teljes fény magad, Szent égi láng. Hatalmad végtelen, Távol s közel helyen, Homályos éjjelen Gyúljon világ!</vt:lpstr>
      <vt:lpstr>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Feri</cp:lastModifiedBy>
  <cp:revision>93</cp:revision>
  <cp:lastPrinted>1601-01-01T00:00:00Z</cp:lastPrinted>
  <dcterms:created xsi:type="dcterms:W3CDTF">2003-06-23T11:41:50Z</dcterms:created>
  <dcterms:modified xsi:type="dcterms:W3CDTF">2016-03-27T08:31:32Z</dcterms:modified>
</cp:coreProperties>
</file>