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0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06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2015.10.08.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0" y="1080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0" b="1" dirty="0" smtClean="0">
                <a:solidFill>
                  <a:schemeClr val="bg1"/>
                </a:solidFill>
              </a:rPr>
              <a:t>85</a:t>
            </a:r>
            <a:endParaRPr lang="hu-HU" sz="15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Szelíd szemed, Úr Jézus,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Jól látja minden vétkemet;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Személyemet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ne vesse meg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Szelíd szemed, Úr Jézus!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85/1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Szelíd szemed, Úr Jézus,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Tekintsen rám, ha roskadok;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Adjon békét, bocsánatot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Szelíd szemed, Úr Jézus!</a:t>
            </a:r>
            <a:b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</a:b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85/2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Szelíd szemed, Úr Jézus,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Tudom, hogy vádat is emel;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Vétkeztem én, ítéljen el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Szelíd szemed, Úr Jézus!</a:t>
            </a:r>
            <a:b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</a:b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85/3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Szelíd szemed, Úr Jézus,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Elítél bár, lásd, én megint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Csak várom, hogy majd rám tekint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Szelíd szemed, Úr Jézus!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85/4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102</Words>
  <Application>Microsoft Office PowerPoint</Application>
  <PresentationFormat>Diavetítés a képernyőre (4:3 oldalarány)</PresentationFormat>
  <Paragraphs>21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1. dia</vt:lpstr>
      <vt:lpstr>2. dia</vt:lpstr>
      <vt:lpstr>3. dia</vt:lpstr>
      <vt:lpstr>4. dia</vt:lpstr>
      <vt:lpstr>5. dia</vt:lpstr>
      <vt:lpstr>6. dia</vt:lpstr>
    </vt:vector>
  </TitlesOfParts>
  <Company>otthon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Feri</cp:lastModifiedBy>
  <cp:revision>42</cp:revision>
  <dcterms:created xsi:type="dcterms:W3CDTF">2014-11-20T22:39:56Z</dcterms:created>
  <dcterms:modified xsi:type="dcterms:W3CDTF">2015-10-08T14:41:57Z</dcterms:modified>
</cp:coreProperties>
</file>