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0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0" y="1080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0" b="1" dirty="0" smtClean="0">
                <a:solidFill>
                  <a:schemeClr val="bg1"/>
                </a:solidFill>
              </a:rPr>
              <a:t>76</a:t>
            </a:r>
            <a:endParaRPr lang="hu-HU" sz="15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Könyörgünk Atyánk az Izraelért,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Te kedves, választott, szent népedért,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Melyet vezettél jó- s balsorson át,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Tettél érette sok híres csodát.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E nép hazátlan most, nincs temploma,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Széjjelszórt nyáj,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melynek nincs pásztora.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Könyörgünk Atyánk az Izraelért,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Te kedves, választott, szent népedért!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76/1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Néped szétszórtan él, mint idegen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 nincs nyugta sem nappal,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sem éjjelen.</a:t>
            </a:r>
          </a:p>
          <a:p>
            <a:r>
              <a:rPr lang="hu-HU" sz="4000" b="1" dirty="0" err="1" smtClean="0">
                <a:solidFill>
                  <a:schemeClr val="bg1"/>
                </a:solidFill>
                <a:cs typeface="Arial" pitchFamily="34" charset="0"/>
              </a:rPr>
              <a:t>Kiírtnák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, ha nem Te óvnád magad: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Már ő csak a gyűlölt zsidó marad.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Mint, kit Te választottál népedül,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Őrzöd, népeknek, hogy legyen jelül.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Sorsában ó végig maradj vele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Népeddel, Izráel hű Istene!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76/2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Ó térítsd Hozzád meg e nemzetet,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Melyet hazátlanná nagy vétke tett!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Add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, hogy megbánhassa az ő bűnét,</a:t>
            </a:r>
            <a:b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 elhagyja bálványit, sok istenét! Gyűjtsd aztán egybe a népek közül,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Kik közé szétszórtad örök jelül!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Ó térítsd Hozzád meg e nemzetet, Melyet hazátlanná nagy vétke tett!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76/3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Azt, kit a Golgotán szegeztek át,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Sirassa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Izráel Dávid Fiát!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 az átkot, mit akkor magára kért, Áldásra fordítsd az ártatlan vért!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Szent éltét ki érte áldozta fel,</a:t>
            </a:r>
            <a:b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Júdásként többé ne árulja el!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Azt, kit a Golgotán szegeztek át,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Sirassa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Izráel Isten Fiát!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76/4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Igen Atyánk, hogy ha néped megtér,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Akkor a menny és föld téged dicsér. Rontsd hát le gyűlölség válaszfalát, Amelyért mind máig nyög e világ! Találjon egymásra zsidó, pogány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 Krisztus szerelme dicső jogán!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smtClean="0">
                <a:solidFill>
                  <a:schemeClr val="bg1"/>
                </a:solidFill>
                <a:cs typeface="Arial" pitchFamily="34" charset="0"/>
              </a:rPr>
              <a:t>Bizony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Atyánk</a:t>
            </a:r>
            <a:r>
              <a:rPr lang="hu-HU" sz="4000" b="1" smtClean="0">
                <a:solidFill>
                  <a:schemeClr val="bg1"/>
                </a:solidFill>
                <a:cs typeface="Arial" pitchFamily="34" charset="0"/>
              </a:rPr>
              <a:t>, </a:t>
            </a:r>
            <a:r>
              <a:rPr lang="hu-HU" sz="4000" b="1" smtClean="0">
                <a:solidFill>
                  <a:schemeClr val="bg1"/>
                </a:solidFill>
                <a:cs typeface="Arial" pitchFamily="34" charset="0"/>
              </a:rPr>
              <a:t>hogy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ha néped megtér,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Akkor a menny és föld téged dicsér!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76/5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234</Words>
  <Application>Microsoft Office PowerPoint</Application>
  <PresentationFormat>Diavetítés a képernyőre (4:3 oldalarány)</PresentationFormat>
  <Paragraphs>40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1. dia</vt:lpstr>
      <vt:lpstr>2. dia</vt:lpstr>
      <vt:lpstr>3. dia</vt:lpstr>
      <vt:lpstr>4. dia</vt:lpstr>
      <vt:lpstr>5. dia</vt:lpstr>
      <vt:lpstr>6. dia</vt:lpstr>
      <vt:lpstr>7. dia</vt:lpstr>
    </vt:vector>
  </TitlesOfParts>
  <Company>otthon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Feri</cp:lastModifiedBy>
  <cp:revision>29</cp:revision>
  <dcterms:created xsi:type="dcterms:W3CDTF">2014-11-20T22:39:56Z</dcterms:created>
  <dcterms:modified xsi:type="dcterms:W3CDTF">2015-10-07T20:54:02Z</dcterms:modified>
</cp:coreProperties>
</file>