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302" r:id="rId3"/>
    <p:sldId id="303" r:id="rId4"/>
    <p:sldId id="304" r:id="rId5"/>
    <p:sldId id="305" r:id="rId6"/>
    <p:sldId id="301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60" d="100"/>
          <a:sy n="60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hu-HU" sz="15000" b="1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hu-HU" sz="1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Hinni taníts, Uram, kérni taníts! 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Gyermeki hittel, ó.  kérni taníts! 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Indítsd fel szívemet, 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buzduljon fel Neked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Gyűjteni lelkeket! Kérni taníts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!</a:t>
            </a:r>
            <a:endParaRPr lang="hu-HU" sz="4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Calibri" pitchFamily="34" charset="0"/>
              </a:rPr>
              <a:t>Dicséretek – 68/1</a:t>
            </a:r>
            <a:endParaRPr lang="hu-H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Hinni taníts, Uram, kérni taníts!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Elveszett lelkekért, kérni taníts!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Üdvözítőm Te vagy, 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észt, erőt, szívet adj,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Lelkeddel el ne hagyj! Kérni taníts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!</a:t>
            </a:r>
            <a:endParaRPr lang="hu-HU" sz="4000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Calibri" pitchFamily="34" charset="0"/>
              </a:rPr>
              <a:t>Dicséretek – 68/2</a:t>
            </a:r>
            <a:endParaRPr lang="hu-H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Hinni taníts, Uram, kérni taníts!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Gyorsan elszáll a perc, kérni taníts!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Lásd gyengeségemet, 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bátoríts engemet, 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Míg diadalt nyerek! Kérni taníts!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Calibri" pitchFamily="34" charset="0"/>
              </a:rPr>
              <a:t>Dicséretek – 68/3</a:t>
            </a:r>
            <a:endParaRPr lang="hu-H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Hinni taníts, Uram, kérni taníts!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Jézus, Te visszajössz, várni taníts!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Majd ha kegyelmesen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nézed az életem,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Állhassak csendesen! Kérni taníts!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Calibri" pitchFamily="34" charset="0"/>
              </a:rPr>
              <a:t>Dicséretek – 68/4</a:t>
            </a:r>
            <a:endParaRPr lang="hu-H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Pages>57</Pages>
  <Words>45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1. dia</vt:lpstr>
      <vt:lpstr>Hinni taníts, Uram, kérni taníts!  Gyermeki hittel, ó.  kérni taníts!  Indítsd fel szívemet,  buzduljon fel Neked Gyűjteni lelkeket! Kérni taníts!</vt:lpstr>
      <vt:lpstr>Hinni taníts, Uram, kérni taníts! Elveszett lelkekért, kérni taníts! Üdvözítőm Te vagy,  észt, erőt, szívet adj, Lelkeddel el ne hagyj! Kérni taníts!</vt:lpstr>
      <vt:lpstr>Hinni taníts, Uram, kérni taníts! Gyorsan elszáll a perc, kérni taníts! Lásd gyengeségemet,  bátoríts engemet,  Míg diadalt nyerek! Kérni taníts!</vt:lpstr>
      <vt:lpstr>Hinni taníts, Uram, kérni taníts! Jézus, Te visszajössz, várni taníts! Majd ha kegyelmesen nézed az életem, Állhassak csendesen! Kérni taníts!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123</cp:revision>
  <cp:lastPrinted>1601-01-01T00:00:00Z</cp:lastPrinted>
  <dcterms:created xsi:type="dcterms:W3CDTF">2003-06-23T11:41:50Z</dcterms:created>
  <dcterms:modified xsi:type="dcterms:W3CDTF">2015-05-31T22:10:02Z</dcterms:modified>
</cp:coreProperties>
</file>