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65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smtClean="0">
                <a:solidFill>
                  <a:schemeClr val="bg1"/>
                </a:solidFill>
              </a:rPr>
              <a:t>64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Életem, Jézus, egyedül Te töltsd be,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mindent,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mindent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 adj meg énnekem,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 lelkem hozzád vonja, hozzád kösse;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Tekinteted kísérjen szüntelen!</a:t>
            </a:r>
          </a:p>
          <a:p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64/1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mint győztes járulhatok hozzád,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vereségem mégis elviszem.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Jól tudom én, aláhajol sebemhez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Te irgalmad szánva, szelíden.</a:t>
            </a: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64/2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Örömöm hálás, ujjongó dalával,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Uram, eléd ha nem siethetek,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Elsírhatom a bánatomat néked,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Koldulva biztató tekinteted.</a:t>
            </a:r>
          </a:p>
          <a:p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64/3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Bűnnel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borított arcom fölemelni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tisztaságodhoz, ha nem tudom,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Odaborulhatok a lábaidhoz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Vétkesen és szegényen, Jézusom!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64/4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105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19</cp:revision>
  <dcterms:created xsi:type="dcterms:W3CDTF">2014-11-20T22:39:56Z</dcterms:created>
  <dcterms:modified xsi:type="dcterms:W3CDTF">2015-10-06T23:40:04Z</dcterms:modified>
</cp:coreProperties>
</file>