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07" r:id="rId2"/>
    <p:sldId id="275" r:id="rId3"/>
    <p:sldId id="309" r:id="rId4"/>
    <p:sldId id="310" r:id="rId5"/>
    <p:sldId id="311" r:id="rId6"/>
    <p:sldId id="308" r:id="rId7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71" d="100"/>
          <a:sy n="7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Zengjen az ének, vígan szálljon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Hálaadás az Úr elé!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Örvendező szent szolgálattal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Menjen eléje, ki övé,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a föld, tudja meg: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Alkotó Isten, Ő az Úr!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Menjetek szent sereg,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Szóljon a síp és pengjen a húr!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58/1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Zengjen az ének, vígan szálljon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Hálaadás az Úr elé!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Örvendező szent szolgálattal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Menjen eléje, ki övé!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58/1B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Jézus, ki értünk vérét adta,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Menny seregével már közel!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Szent és dicső lesz majd uralma,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zengje az ajkunk ó jövel!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a föld, tudja meg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Értünk jön Ő, övé vagyunk!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Bűn s halál félreáll,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Mennyei jelre ha indulunk.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</a:t>
            </a:r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58/2 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anchor="t"/>
          <a:lstStyle/>
          <a:p>
            <a:pPr algn="l"/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Zengjen az ének, vígan szálljon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Hálaadás az Úr elé!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Örvendező szent szolgálattal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Menjen eléje, ki övé!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</a:t>
            </a:r>
            <a:r>
              <a:rPr lang="hu-HU" sz="2800" smtClean="0">
                <a:solidFill>
                  <a:srgbClr val="FFFF00"/>
                </a:solidFill>
                <a:latin typeface="Ottawa" pitchFamily="2" charset="0"/>
              </a:rPr>
              <a:t>– </a:t>
            </a:r>
            <a:r>
              <a:rPr lang="hu-HU" sz="2800" smtClean="0">
                <a:solidFill>
                  <a:srgbClr val="FFFF00"/>
                </a:solidFill>
                <a:latin typeface="Ottawa" pitchFamily="2" charset="0"/>
              </a:rPr>
              <a:t>58/2B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1033</TotalTime>
  <Pages>57</Pages>
  <Words>37</Words>
  <Application>Microsoft Office PowerPoint</Application>
  <PresentationFormat>Diavetítés a képernyőre (4:3 oldalarány)</PresentationFormat>
  <Paragraphs>8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Alapértelmezett terv</vt:lpstr>
      <vt:lpstr>1. dia</vt:lpstr>
      <vt:lpstr>Zengjen az ének, vígan szálljon Hálaadás az Úr elé! Örvendező szent szolgálattal Menjen eléje, ki övé, És a föld, tudja meg: Alkotó Isten, Ő az Úr! Menjetek szent sereg, Szóljon a síp és pengjen a húr!</vt:lpstr>
      <vt:lpstr>Zengjen az ének, vígan szálljon Hálaadás az Úr elé! Örvendező szent szolgálattal Menjen eléje, ki övé!</vt:lpstr>
      <vt:lpstr>Jézus, ki értünk vérét adta, Menny seregével már közel! Szent és dicső lesz majd uralma,  zengje az ajkunk ó jövel! És a föld, tudja meg Értünk jön Ő, övé vagyunk! Bűn s halál félreáll, Mennyei jelre ha indulunk.</vt:lpstr>
      <vt:lpstr>Zengjen az ének, vígan szálljon Hálaadás az Úr elé! Örvendező szent szolgálattal Menjen eléje, ki övé!</vt:lpstr>
      <vt:lpstr>6.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Feri</cp:lastModifiedBy>
  <cp:revision>120</cp:revision>
  <cp:lastPrinted>1601-01-01T00:00:00Z</cp:lastPrinted>
  <dcterms:created xsi:type="dcterms:W3CDTF">2003-06-23T11:41:50Z</dcterms:created>
  <dcterms:modified xsi:type="dcterms:W3CDTF">2014-11-07T11:01:31Z</dcterms:modified>
</cp:coreProperties>
</file>