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3" r:id="rId4"/>
    <p:sldId id="262" r:id="rId5"/>
    <p:sldId id="264" r:id="rId6"/>
    <p:sldId id="261" r:id="rId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48D4-EDCC-4694-824E-9256D5B39BEB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87739-CB64-404F-AE81-E3A3A1A443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87B7-8F71-45B0-9A38-C4DEDCFE9B6A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90DC-C98D-4975-BE3F-9DDC1B485F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7B3D-D13B-4BBB-B7E7-8BE418FE3846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2A3C-2F7C-4E60-A093-8038B1CFD0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C730-A6E1-45E9-A818-D3A21F8A97B1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3F41-8C8F-4CC3-BAF8-293523BED0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1DCF-F821-4A6E-889A-6C7053936D6C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7D7-81ED-4B63-A37F-CE34E86D96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6F797-AAF6-439F-A2DC-FF479E77F657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FD3F-7E51-4F5D-A92A-7869B93D7F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0997-965C-42A8-AD32-3473B14D83EA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89DEB-13B5-4ACC-A497-D55DDE019F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7D200-893F-4121-B9F7-A41420943525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0D2B-E93B-442F-9313-A56A353358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351E-6BD7-430E-BFE9-E6B60CD9C72A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AB8C-AD4A-47C5-ABB8-36499F4B23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D50E4-1266-45ED-9676-1A7E368E8AA8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8ED0C-2331-4C3A-8480-D3CD4DD582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F62B-59F6-4F62-9709-F3D9B9DF8A0F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6542-5773-448B-B77A-90C2113205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BEE1EE-6D40-4CB4-B17A-DD3C1E643BAB}" type="datetimeFigureOut">
              <a:rPr lang="hu-HU"/>
              <a:pPr>
                <a:defRPr/>
              </a:pPr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6D07C2-2ED1-4E8B-8164-15486CC805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zövegdoboz 3"/>
          <p:cNvSpPr txBox="1">
            <a:spLocks noChangeArrowheads="1"/>
          </p:cNvSpPr>
          <p:nvPr/>
        </p:nvSpPr>
        <p:spPr bwMode="auto">
          <a:xfrm>
            <a:off x="108000" y="108000"/>
            <a:ext cx="889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Szent vagy, szent vagy, szent vagy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Végtelen és nagy!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Énekünk e reggelen 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Újra zeng neked! </a:t>
            </a:r>
          </a:p>
          <a:p>
            <a:endParaRPr lang="hu-HU" sz="4000" b="1" dirty="0">
              <a:solidFill>
                <a:schemeClr val="bg1"/>
              </a:solidFill>
              <a:latin typeface="+mj-lt"/>
            </a:endParaRP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Egy személyben három,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Teljes égi lény vagy.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Ó örök Isten,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Áldjuk szent neved.</a:t>
            </a:r>
          </a:p>
        </p:txBody>
      </p:sp>
      <p:sp>
        <p:nvSpPr>
          <p:cNvPr id="3075" name="Szövegdoboz 3"/>
          <p:cNvSpPr txBox="1">
            <a:spLocks noChangeArrowheads="1"/>
          </p:cNvSpPr>
          <p:nvPr/>
        </p:nvSpPr>
        <p:spPr bwMode="auto">
          <a:xfrm>
            <a:off x="0" y="63813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52/1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zövegdoboz 3"/>
          <p:cNvSpPr txBox="1">
            <a:spLocks noChangeArrowheads="1"/>
          </p:cNvSpPr>
          <p:nvPr/>
        </p:nvSpPr>
        <p:spPr bwMode="auto">
          <a:xfrm>
            <a:off x="108000" y="108000"/>
            <a:ext cx="889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Szent vagy, szent vagy, szent vagy!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Zengik a szentek,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mind lerakva éküket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égi trón előtt. </a:t>
            </a:r>
          </a:p>
          <a:p>
            <a:endParaRPr lang="hu-HU" sz="4000" b="1" dirty="0">
              <a:solidFill>
                <a:schemeClr val="bg1"/>
              </a:solidFill>
              <a:latin typeface="+mj-lt"/>
            </a:endParaRPr>
          </a:p>
          <a:p>
            <a:r>
              <a:rPr lang="hu-HU" sz="4000" b="1" dirty="0" err="1">
                <a:solidFill>
                  <a:schemeClr val="bg1"/>
                </a:solidFill>
                <a:latin typeface="+mj-lt"/>
              </a:rPr>
              <a:t>Kérub</a:t>
            </a:r>
            <a:r>
              <a:rPr lang="hu-HU" sz="4000" b="1" dirty="0">
                <a:solidFill>
                  <a:schemeClr val="bg1"/>
                </a:solidFill>
                <a:latin typeface="+mj-lt"/>
              </a:rPr>
              <a:t>, angyal ezrek 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és szeráfok zengnek, 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arcra lehullnak, 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úgy imádva Őt. </a:t>
            </a: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0" y="63813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52/2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zövegdoboz 3"/>
          <p:cNvSpPr txBox="1">
            <a:spLocks noChangeArrowheads="1"/>
          </p:cNvSpPr>
          <p:nvPr/>
        </p:nvSpPr>
        <p:spPr bwMode="auto">
          <a:xfrm>
            <a:off x="108000" y="108000"/>
            <a:ext cx="889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Szent vagy, szent vagy, szent vagy!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Bár ha köd elrejt,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S földi szem nem láthatja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dicsőségedet.</a:t>
            </a:r>
          </a:p>
          <a:p>
            <a:endParaRPr lang="hu-HU" sz="4000" b="1" dirty="0">
              <a:solidFill>
                <a:schemeClr val="bg1"/>
              </a:solidFill>
              <a:latin typeface="+mj-lt"/>
            </a:endParaRP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Mégis egyre árad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Végtelen szerelmed,</a:t>
            </a:r>
          </a:p>
          <a:p>
            <a:r>
              <a:rPr lang="hu-HU" sz="4000" b="1" dirty="0" err="1">
                <a:solidFill>
                  <a:schemeClr val="bg1"/>
                </a:solidFill>
                <a:latin typeface="+mj-lt"/>
              </a:rPr>
              <a:t>sóvárg</a:t>
            </a:r>
            <a:r>
              <a:rPr lang="hu-HU" sz="4000" b="1" dirty="0">
                <a:solidFill>
                  <a:schemeClr val="bg1"/>
                </a:solidFill>
                <a:latin typeface="+mj-lt"/>
              </a:rPr>
              <a:t> a bűnös,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míg tiéd lehet. </a:t>
            </a: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0" y="63813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52/3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zövegdoboz 3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Szent vagy, szent vagy, szent vagy,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Végtelen és nagy,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alkotásod hirdeti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dicsőségedet!</a:t>
            </a:r>
          </a:p>
          <a:p>
            <a:endParaRPr lang="hu-HU" sz="4000" b="1" dirty="0">
              <a:solidFill>
                <a:schemeClr val="bg1"/>
              </a:solidFill>
              <a:latin typeface="+mj-lt"/>
            </a:endParaRP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Minden néked zengjen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földön és a mennyben,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Ó örök Isten, </a:t>
            </a:r>
          </a:p>
          <a:p>
            <a:r>
              <a:rPr lang="hu-HU" sz="4000" b="1" dirty="0">
                <a:solidFill>
                  <a:schemeClr val="bg1"/>
                </a:solidFill>
                <a:latin typeface="+mj-lt"/>
              </a:rPr>
              <a:t>Áldjuk szent neved!</a:t>
            </a: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0" y="63813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52/4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151</Words>
  <Application>Microsoft Office PowerPoint</Application>
  <PresentationFormat>Diavetítés a képernyőre (4:3 oldalarány)</PresentationFormat>
  <Paragraphs>40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Ottawa</vt:lpstr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JF</dc:creator>
  <cp:lastModifiedBy>Feri</cp:lastModifiedBy>
  <cp:revision>10</cp:revision>
  <dcterms:created xsi:type="dcterms:W3CDTF">2010-09-18T22:45:08Z</dcterms:created>
  <dcterms:modified xsi:type="dcterms:W3CDTF">2014-11-03T21:34:23Z</dcterms:modified>
</cp:coreProperties>
</file>