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65" r:id="rId5"/>
    <p:sldId id="263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471CD-06E2-4482-9F03-2F1249A7EABD}" type="datetimeFigureOut">
              <a:rPr lang="hu-HU" smtClean="0"/>
              <a:pPr/>
              <a:t>2015.10.05.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2999730" y="108000"/>
            <a:ext cx="2133918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u-HU" sz="15000" b="1" dirty="0" smtClean="0">
                <a:solidFill>
                  <a:schemeClr val="bg1"/>
                </a:solidFill>
              </a:rPr>
              <a:t>48</a:t>
            </a:r>
            <a:endParaRPr lang="hu-HU" sz="15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Dicsérjétek szentségében,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Ki oly sok csodát </a:t>
            </a:r>
            <a:r>
              <a:rPr lang="hu-HU" sz="4000" b="1" dirty="0" err="1" smtClean="0">
                <a:solidFill>
                  <a:schemeClr val="bg1"/>
                </a:solidFill>
                <a:cs typeface="Arial" pitchFamily="34" charset="0"/>
              </a:rPr>
              <a:t>mívelt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Aki trónol dicsőségben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Megváltott gyermekivel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. 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Halleluja</a:t>
            </a:r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, Halleluja, </a:t>
            </a:r>
            <a:r>
              <a:rPr lang="hu-HU" sz="4000" b="1" i="1" dirty="0" err="1" smtClean="0">
                <a:solidFill>
                  <a:schemeClr val="bg1"/>
                </a:solidFill>
                <a:cs typeface="Arial" pitchFamily="34" charset="0"/>
              </a:rPr>
              <a:t>Halleluja</a:t>
            </a:r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, Ámen</a:t>
            </a:r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! </a:t>
            </a:r>
          </a:p>
          <a:p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Halleluja</a:t>
            </a:r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, </a:t>
            </a:r>
            <a:r>
              <a:rPr lang="hu-HU" sz="4000" b="1" i="1" dirty="0" err="1" smtClean="0">
                <a:solidFill>
                  <a:schemeClr val="bg1"/>
                </a:solidFill>
                <a:cs typeface="Arial" pitchFamily="34" charset="0"/>
              </a:rPr>
              <a:t>Halleluja</a:t>
            </a:r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, </a:t>
            </a:r>
            <a:r>
              <a:rPr lang="hu-HU" sz="4000" b="1" i="1" dirty="0" err="1" smtClean="0">
                <a:solidFill>
                  <a:schemeClr val="bg1"/>
                </a:solidFill>
                <a:cs typeface="Arial" pitchFamily="34" charset="0"/>
              </a:rPr>
              <a:t>Halleluja</a:t>
            </a:r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, Ámen! </a:t>
            </a:r>
          </a:p>
          <a:p>
            <a:endParaRPr lang="hu-HU" sz="4000" b="1" i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48/1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Dicsérjétek új énekkel,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Zengő hárfa húrokon;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Koronázzuk szent örömmel,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Hálás szívvel, hódolón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! 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Halleluja</a:t>
            </a:r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, Halleluja, </a:t>
            </a:r>
            <a:r>
              <a:rPr lang="hu-HU" sz="4000" b="1" i="1" dirty="0" err="1" smtClean="0">
                <a:solidFill>
                  <a:schemeClr val="bg1"/>
                </a:solidFill>
                <a:cs typeface="Arial" pitchFamily="34" charset="0"/>
              </a:rPr>
              <a:t>Halleluja</a:t>
            </a:r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, Ámen</a:t>
            </a:r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! </a:t>
            </a:r>
          </a:p>
          <a:p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Halleluja</a:t>
            </a:r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, </a:t>
            </a:r>
            <a:r>
              <a:rPr lang="hu-HU" sz="4000" b="1" i="1" dirty="0" err="1" smtClean="0">
                <a:solidFill>
                  <a:schemeClr val="bg1"/>
                </a:solidFill>
                <a:cs typeface="Arial" pitchFamily="34" charset="0"/>
              </a:rPr>
              <a:t>Halleluja</a:t>
            </a:r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, </a:t>
            </a:r>
            <a:r>
              <a:rPr lang="hu-HU" sz="4000" b="1" i="1" dirty="0" err="1" smtClean="0">
                <a:solidFill>
                  <a:schemeClr val="bg1"/>
                </a:solidFill>
                <a:cs typeface="Arial" pitchFamily="34" charset="0"/>
              </a:rPr>
              <a:t>Halleluja</a:t>
            </a:r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, Ámen! </a:t>
            </a:r>
          </a:p>
          <a:p>
            <a:endParaRPr lang="hu-HU" sz="4000" b="1" i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48/2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Ujjongjatok nagy örömben,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Kikre élet Lelke szállt;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Üdvruhába öltözötten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Zengjen ajkatok 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hálát! 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Halleluja</a:t>
            </a:r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, Halleluja, </a:t>
            </a:r>
            <a:r>
              <a:rPr lang="hu-HU" sz="4000" b="1" i="1" dirty="0" err="1" smtClean="0">
                <a:solidFill>
                  <a:schemeClr val="bg1"/>
                </a:solidFill>
                <a:cs typeface="Arial" pitchFamily="34" charset="0"/>
              </a:rPr>
              <a:t>Halleluja</a:t>
            </a:r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, Ámen</a:t>
            </a:r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! </a:t>
            </a:r>
          </a:p>
          <a:p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Halleluja</a:t>
            </a:r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, </a:t>
            </a:r>
            <a:r>
              <a:rPr lang="hu-HU" sz="4000" b="1" i="1" dirty="0" err="1" smtClean="0">
                <a:solidFill>
                  <a:schemeClr val="bg1"/>
                </a:solidFill>
                <a:cs typeface="Arial" pitchFamily="34" charset="0"/>
              </a:rPr>
              <a:t>Halleluja</a:t>
            </a:r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, </a:t>
            </a:r>
            <a:r>
              <a:rPr lang="hu-HU" sz="4000" b="1" i="1" dirty="0" err="1" smtClean="0">
                <a:solidFill>
                  <a:schemeClr val="bg1"/>
                </a:solidFill>
                <a:cs typeface="Arial" pitchFamily="34" charset="0"/>
              </a:rPr>
              <a:t>Halleluja</a:t>
            </a:r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, Ámen! </a:t>
            </a:r>
          </a:p>
          <a:p>
            <a:endParaRPr lang="hu-HU" sz="4000" b="1" i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48/3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102</Words>
  <Application>Microsoft Office PowerPoint</Application>
  <PresentationFormat>Diavetítés a képernyőre (4:3 oldalarány)</PresentationFormat>
  <Paragraphs>22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Office-téma</vt:lpstr>
      <vt:lpstr>1. dia</vt:lpstr>
      <vt:lpstr>2. dia</vt:lpstr>
      <vt:lpstr>3. dia</vt:lpstr>
      <vt:lpstr>4. dia</vt:lpstr>
      <vt:lpstr>5. dia</vt:lpstr>
    </vt:vector>
  </TitlesOfParts>
  <Company>otthon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Feri</dc:creator>
  <cp:lastModifiedBy>Feri</cp:lastModifiedBy>
  <cp:revision>33</cp:revision>
  <dcterms:created xsi:type="dcterms:W3CDTF">2014-11-20T22:39:56Z</dcterms:created>
  <dcterms:modified xsi:type="dcterms:W3CDTF">2015-10-05T21:44:23Z</dcterms:modified>
</cp:coreProperties>
</file>