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7" r:id="rId2"/>
    <p:sldId id="310" r:id="rId3"/>
    <p:sldId id="312" r:id="rId4"/>
    <p:sldId id="275" r:id="rId5"/>
    <p:sldId id="314" r:id="rId6"/>
    <p:sldId id="311" r:id="rId7"/>
    <p:sldId id="315" r:id="rId8"/>
    <p:sldId id="308" r:id="rId9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70" d="100"/>
          <a:sy n="70" d="100"/>
        </p:scale>
        <p:origin x="72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hála az Úrnak, zengjünk neki hát,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Mert úgy szeretett,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</a:t>
            </a:r>
            <a:r>
              <a:rPr lang="hu-HU" b="1" dirty="0" err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od'adta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Fiát!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kínra, halálra küldötte el Őt.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Megnyitni a mennyet a bűnös előtt!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>
                <a:solidFill>
                  <a:srgbClr val="FFFF00"/>
                </a:solidFill>
                <a:latin typeface="Ottawa" pitchFamily="2" charset="0"/>
              </a:rPr>
              <a:t>Dicséretek – 47/1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áldd a Királyt,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övé ez a föld!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áldd a Királyt,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neve mindent betölt!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 bűnös az Úrhoz,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Jöjj, Jézus az út,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vedd be szívedbe a drága Fiút!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>
                <a:solidFill>
                  <a:srgbClr val="FFFF00"/>
                </a:solidFill>
                <a:latin typeface="Ottawa" pitchFamily="2" charset="0"/>
              </a:rPr>
              <a:t>Dicséretek – 47/1B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teljes az üdv, amit </a:t>
            </a:r>
            <a:r>
              <a:rPr lang="hu-HU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ád</a:t>
            </a: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ez a vér,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drága a kincs, amit Isten ígér!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 bánva bűnét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jön a leggonoszabb,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Úr neki még ma bocsánatot ad.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>
                <a:solidFill>
                  <a:srgbClr val="FFFF00"/>
                </a:solidFill>
                <a:latin typeface="Ottawa" pitchFamily="2" charset="0"/>
              </a:rPr>
              <a:t>Dicséretek – 47/2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áldd a Királyt,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övé ez a föld!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áldd a Királyt,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neve mindent betölt!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 bűnös az Úrhoz,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Jöjj, Jézus az út,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vedd be szívedbe a drága Fiút!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>
                <a:solidFill>
                  <a:srgbClr val="FFFF00"/>
                </a:solidFill>
                <a:latin typeface="Ottawa" pitchFamily="2" charset="0"/>
              </a:rPr>
              <a:t>Dicséretek – 47/2B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Szent az, mit az Úr mond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szent, amit ad,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szent öröm az,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mely az Úrba' vigad. 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 még magasabb lesz az égi öröm,</a:t>
            </a:r>
            <a:b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 Jézus előtt vigadunk odafönn.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>
                <a:solidFill>
                  <a:srgbClr val="FFFF00"/>
                </a:solidFill>
                <a:latin typeface="Ottawa" pitchFamily="2" charset="0"/>
              </a:rPr>
              <a:t>Dicséretek – 47/3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áldd a Királyt,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övé ez a föld!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Szívem áldd a Királyt,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neve mindent betölt!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 bűnös az Úrhoz,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Jöjj, Jézus az út, </a:t>
            </a:r>
            <a:b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i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vedd be szívedbe a drága Fiút!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0" dirty="0">
                <a:solidFill>
                  <a:srgbClr val="FFFF00"/>
                </a:solidFill>
                <a:latin typeface="Ottawa" pitchFamily="2" charset="0"/>
              </a:rPr>
              <a:t>Dicséretek – 47/3B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Pages>57</Pages>
  <Words>60</Words>
  <Application>Microsoft Office PowerPoint</Application>
  <PresentationFormat>Diavetítés a képernyőre (4:3 oldalarány)</PresentationFormat>
  <Paragraphs>12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Ottawa</vt:lpstr>
      <vt:lpstr>Times New Roman</vt:lpstr>
      <vt:lpstr>Times New Roman CE</vt:lpstr>
      <vt:lpstr>Alapértelmezett terv</vt:lpstr>
      <vt:lpstr>PowerPoint-bemutató</vt:lpstr>
      <vt:lpstr>Ó hála az Úrnak, zengjünk neki hát, Mert úgy szeretett,  hogy od'adta Fiát!  A kínra, halálra küldötte el Őt. Megnyitni a mennyet a bűnös előtt!</vt:lpstr>
      <vt:lpstr>Szívem áldd a Királyt,  az övé ez a föld!  Szívem áldd a Királyt,  neve mindent betölt!  Jöjj bűnös az Úrhoz,  Jöjj, Jézus az út,  Ó vedd be szívedbe a drága Fiút!</vt:lpstr>
      <vt:lpstr>Ó teljes az üdv, amit ád ez a vér,  Ó drága a kincs, amit Isten ígér!  Ha bánva bűnét  jön a leggonoszabb, Az Úr neki még ma bocsánatot ad. </vt:lpstr>
      <vt:lpstr>Szívem áldd a Királyt,  az övé ez a föld!  Szívem áldd a Királyt,  neve mindent betölt!  Jöjj bűnös az Úrhoz,  Jöjj, Jézus az út,  Ó vedd be szívedbe a drága Fiút!</vt:lpstr>
      <vt:lpstr>Szent az, mit az Úr mond  és szent, amit ad, És szent öröm az,  mely az Úrba' vigad.  De még magasabb lesz az égi öröm, Ha Jézus előtt vigadunk odafönn.</vt:lpstr>
      <vt:lpstr>Szívem áldd a Királyt,  az övé ez a föld!  Szívem áldd a Királyt,  neve mindent betölt!  Jöjj bűnös az Úrhoz,  Jöjj, Jézus az út,  Ó vedd be szívedbe a drága Fiút!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User</cp:lastModifiedBy>
  <cp:revision>124</cp:revision>
  <cp:lastPrinted>1601-01-01T00:00:00Z</cp:lastPrinted>
  <dcterms:created xsi:type="dcterms:W3CDTF">2003-06-23T11:41:50Z</dcterms:created>
  <dcterms:modified xsi:type="dcterms:W3CDTF">2018-09-28T20:17:27Z</dcterms:modified>
</cp:coreProperties>
</file>